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11309350" cx="20104100"/>
  <p:notesSz cx="20104100" cy="11309350"/>
  <p:embeddedFontLst>
    <p:embeddedFont>
      <p:font typeface="Montserrat"/>
      <p:regular r:id="rId52"/>
      <p:bold r:id="rId53"/>
      <p:italic r:id="rId54"/>
      <p:boldItalic r:id="rId55"/>
    </p:embeddedFont>
    <p:embeddedFont>
      <p:font typeface="Lato"/>
      <p:regular r:id="rId56"/>
      <p:bold r:id="rId57"/>
      <p:italic r:id="rId58"/>
      <p:boldItalic r:id="rId59"/>
    </p:embeddedFont>
    <p:embeddedFont>
      <p:font typeface="Helvetica Neue"/>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italic.fntdata"/><Relationship Id="rId61" Type="http://schemas.openxmlformats.org/officeDocument/2006/relationships/font" Target="fonts/HelveticaNeue-bold.fntdata"/><Relationship Id="rId20" Type="http://schemas.openxmlformats.org/officeDocument/2006/relationships/slide" Target="slides/slide15.xml"/><Relationship Id="rId63" Type="http://schemas.openxmlformats.org/officeDocument/2006/relationships/font" Target="fonts/HelveticaNeue-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HelveticaNeue-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6.xml"/><Relationship Id="rId55" Type="http://schemas.openxmlformats.org/officeDocument/2006/relationships/font" Target="fonts/Montserrat-boldItalic.fntdata"/><Relationship Id="rId10" Type="http://schemas.openxmlformats.org/officeDocument/2006/relationships/slide" Target="slides/slide5.xml"/><Relationship Id="rId54" Type="http://schemas.openxmlformats.org/officeDocument/2006/relationships/font" Target="fonts/Montserrat-italic.fntdata"/><Relationship Id="rId13" Type="http://schemas.openxmlformats.org/officeDocument/2006/relationships/slide" Target="slides/slide8.xml"/><Relationship Id="rId57" Type="http://schemas.openxmlformats.org/officeDocument/2006/relationships/font" Target="fonts/Lato-bold.fntdata"/><Relationship Id="rId12" Type="http://schemas.openxmlformats.org/officeDocument/2006/relationships/slide" Target="slides/slide7.xml"/><Relationship Id="rId56" Type="http://schemas.openxmlformats.org/officeDocument/2006/relationships/font" Target="fonts/Lato-regular.fntdata"/><Relationship Id="rId15" Type="http://schemas.openxmlformats.org/officeDocument/2006/relationships/slide" Target="slides/slide10.xml"/><Relationship Id="rId59" Type="http://schemas.openxmlformats.org/officeDocument/2006/relationships/font" Target="fonts/Lato-boldItalic.fntdata"/><Relationship Id="rId14" Type="http://schemas.openxmlformats.org/officeDocument/2006/relationships/slide" Target="slides/slide9.xml"/><Relationship Id="rId58"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2010400" y="5371925"/>
            <a:ext cx="16083275" cy="50892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0: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1: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2: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2: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3: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3: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4: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4: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5: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5: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6: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6: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7: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7: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8: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9: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2: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0: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1: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2: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3: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4: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4: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5: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5: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6: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6: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7: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28: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9: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3: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0: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1: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1: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2: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2: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3: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4: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4: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35: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5: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6: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6: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7: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7: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8: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8: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9: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9: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4: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40: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0: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41: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1: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2: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2: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43: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3: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44: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4: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45: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5: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46: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6: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5: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6: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6: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7: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8: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9:notes"/>
          <p:cNvSpPr txBox="1"/>
          <p:nvPr>
            <p:ph idx="1" type="body"/>
          </p:nvPr>
        </p:nvSpPr>
        <p:spPr>
          <a:xfrm>
            <a:off x="2010400" y="5371925"/>
            <a:ext cx="16083275" cy="50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notes"/>
          <p:cNvSpPr/>
          <p:nvPr>
            <p:ph idx="2" type="sldImg"/>
          </p:nvPr>
        </p:nvSpPr>
        <p:spPr>
          <a:xfrm>
            <a:off x="3351350" y="848200"/>
            <a:ext cx="13403400" cy="4241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16490150" y="1260"/>
            <a:ext cx="3614100" cy="3613800"/>
          </a:xfrm>
          <a:prstGeom prst="diagStripe">
            <a:avLst>
              <a:gd fmla="val 0" name="adj"/>
            </a:avLst>
          </a:prstGeom>
          <a:solidFill>
            <a:schemeClr val="lt1">
              <a:alpha val="303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1078"/>
            <a:ext cx="11330936" cy="11289083"/>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7776817" y="3470531"/>
            <a:ext cx="11031600" cy="3471600"/>
          </a:xfrm>
          <a:prstGeom prst="rect">
            <a:avLst/>
          </a:prstGeom>
        </p:spPr>
        <p:txBody>
          <a:bodyPr anchorCtr="0" anchor="t" bIns="201025" lIns="201025" spcFirstLastPara="1" rIns="201025" wrap="square" tIns="201025">
            <a:normAutofit/>
          </a:bodyPr>
          <a:lstStyle>
            <a:lvl1pPr lvl="0">
              <a:spcBef>
                <a:spcPts val="0"/>
              </a:spcBef>
              <a:spcAft>
                <a:spcPts val="0"/>
              </a:spcAft>
              <a:buSzPts val="8800"/>
              <a:buNone/>
              <a:defRPr sz="8800"/>
            </a:lvl1pPr>
            <a:lvl2pPr lvl="1">
              <a:spcBef>
                <a:spcPts val="0"/>
              </a:spcBef>
              <a:spcAft>
                <a:spcPts val="0"/>
              </a:spcAft>
              <a:buSzPts val="8800"/>
              <a:buNone/>
              <a:defRPr sz="8800"/>
            </a:lvl2pPr>
            <a:lvl3pPr lvl="2">
              <a:spcBef>
                <a:spcPts val="0"/>
              </a:spcBef>
              <a:spcAft>
                <a:spcPts val="0"/>
              </a:spcAft>
              <a:buSzPts val="8800"/>
              <a:buNone/>
              <a:defRPr sz="8800"/>
            </a:lvl3pPr>
            <a:lvl4pPr lvl="3">
              <a:spcBef>
                <a:spcPts val="0"/>
              </a:spcBef>
              <a:spcAft>
                <a:spcPts val="0"/>
              </a:spcAft>
              <a:buSzPts val="8800"/>
              <a:buNone/>
              <a:defRPr sz="8800"/>
            </a:lvl4pPr>
            <a:lvl5pPr lvl="4">
              <a:spcBef>
                <a:spcPts val="0"/>
              </a:spcBef>
              <a:spcAft>
                <a:spcPts val="0"/>
              </a:spcAft>
              <a:buSzPts val="8800"/>
              <a:buNone/>
              <a:defRPr sz="8800"/>
            </a:lvl5pPr>
            <a:lvl6pPr lvl="5">
              <a:spcBef>
                <a:spcPts val="0"/>
              </a:spcBef>
              <a:spcAft>
                <a:spcPts val="0"/>
              </a:spcAft>
              <a:buSzPts val="8800"/>
              <a:buNone/>
              <a:defRPr sz="8800"/>
            </a:lvl6pPr>
            <a:lvl7pPr lvl="6">
              <a:spcBef>
                <a:spcPts val="0"/>
              </a:spcBef>
              <a:spcAft>
                <a:spcPts val="0"/>
              </a:spcAft>
              <a:buSzPts val="8800"/>
              <a:buNone/>
              <a:defRPr sz="8800"/>
            </a:lvl7pPr>
            <a:lvl8pPr lvl="7">
              <a:spcBef>
                <a:spcPts val="0"/>
              </a:spcBef>
              <a:spcAft>
                <a:spcPts val="0"/>
              </a:spcAft>
              <a:buSzPts val="8800"/>
              <a:buNone/>
              <a:defRPr sz="8800"/>
            </a:lvl8pPr>
            <a:lvl9pPr lvl="8">
              <a:spcBef>
                <a:spcPts val="0"/>
              </a:spcBef>
              <a:spcAft>
                <a:spcPts val="0"/>
              </a:spcAft>
              <a:buSzPts val="8800"/>
              <a:buNone/>
              <a:defRPr sz="8800"/>
            </a:lvl9pPr>
          </a:lstStyle>
          <a:p/>
        </p:txBody>
      </p:sp>
      <p:sp>
        <p:nvSpPr>
          <p:cNvPr id="17" name="Google Shape;17;p2"/>
          <p:cNvSpPr txBox="1"/>
          <p:nvPr>
            <p:ph idx="1" type="subTitle"/>
          </p:nvPr>
        </p:nvSpPr>
        <p:spPr>
          <a:xfrm>
            <a:off x="11177629" y="8629989"/>
            <a:ext cx="7630800" cy="1112700"/>
          </a:xfrm>
          <a:prstGeom prst="rect">
            <a:avLst/>
          </a:prstGeom>
        </p:spPr>
        <p:txBody>
          <a:bodyPr anchorCtr="0" anchor="t" bIns="201025" lIns="201025" spcFirstLastPara="1" rIns="201025" wrap="square" tIns="201025">
            <a:normAutofit/>
          </a:bodyPr>
          <a:lstStyle>
            <a:lvl1pPr lvl="0">
              <a:lnSpc>
                <a:spcPct val="100000"/>
              </a:lnSpc>
              <a:spcBef>
                <a:spcPts val="0"/>
              </a:spcBef>
              <a:spcAft>
                <a:spcPts val="0"/>
              </a:spcAft>
              <a:buSzPts val="2900"/>
              <a:buNone/>
              <a:defRPr/>
            </a:lvl1pPr>
            <a:lvl2pPr lvl="1">
              <a:lnSpc>
                <a:spcPct val="100000"/>
              </a:lnSpc>
              <a:spcBef>
                <a:spcPts val="0"/>
              </a:spcBef>
              <a:spcAft>
                <a:spcPts val="0"/>
              </a:spcAft>
              <a:buSzPts val="2900"/>
              <a:buNone/>
              <a:defRPr sz="2900"/>
            </a:lvl2pPr>
            <a:lvl3pPr lvl="2">
              <a:lnSpc>
                <a:spcPct val="100000"/>
              </a:lnSpc>
              <a:spcBef>
                <a:spcPts val="0"/>
              </a:spcBef>
              <a:spcAft>
                <a:spcPts val="0"/>
              </a:spcAft>
              <a:buSzPts val="2900"/>
              <a:buNone/>
              <a:defRPr sz="2900"/>
            </a:lvl3pPr>
            <a:lvl4pPr lvl="3">
              <a:lnSpc>
                <a:spcPct val="100000"/>
              </a:lnSpc>
              <a:spcBef>
                <a:spcPts val="0"/>
              </a:spcBef>
              <a:spcAft>
                <a:spcPts val="0"/>
              </a:spcAft>
              <a:buSzPts val="2900"/>
              <a:buNone/>
              <a:defRPr sz="2900"/>
            </a:lvl4pPr>
            <a:lvl5pPr lvl="4">
              <a:lnSpc>
                <a:spcPct val="100000"/>
              </a:lnSpc>
              <a:spcBef>
                <a:spcPts val="0"/>
              </a:spcBef>
              <a:spcAft>
                <a:spcPts val="0"/>
              </a:spcAft>
              <a:buSzPts val="2900"/>
              <a:buNone/>
              <a:defRPr sz="2900"/>
            </a:lvl5pPr>
            <a:lvl6pPr lvl="5">
              <a:lnSpc>
                <a:spcPct val="100000"/>
              </a:lnSpc>
              <a:spcBef>
                <a:spcPts val="0"/>
              </a:spcBef>
              <a:spcAft>
                <a:spcPts val="0"/>
              </a:spcAft>
              <a:buSzPts val="2900"/>
              <a:buNone/>
              <a:defRPr sz="2900"/>
            </a:lvl6pPr>
            <a:lvl7pPr lvl="6">
              <a:lnSpc>
                <a:spcPct val="100000"/>
              </a:lnSpc>
              <a:spcBef>
                <a:spcPts val="0"/>
              </a:spcBef>
              <a:spcAft>
                <a:spcPts val="0"/>
              </a:spcAft>
              <a:buSzPts val="2900"/>
              <a:buNone/>
              <a:defRPr sz="2900"/>
            </a:lvl7pPr>
            <a:lvl8pPr lvl="7">
              <a:lnSpc>
                <a:spcPct val="100000"/>
              </a:lnSpc>
              <a:spcBef>
                <a:spcPts val="0"/>
              </a:spcBef>
              <a:spcAft>
                <a:spcPts val="0"/>
              </a:spcAft>
              <a:buSzPts val="2900"/>
              <a:buNone/>
              <a:defRPr sz="2900"/>
            </a:lvl8pPr>
            <a:lvl9pPr lvl="8">
              <a:lnSpc>
                <a:spcPct val="100000"/>
              </a:lnSpc>
              <a:spcBef>
                <a:spcPts val="0"/>
              </a:spcBef>
              <a:spcAft>
                <a:spcPts val="0"/>
              </a:spcAft>
              <a:buSzPts val="2900"/>
              <a:buNone/>
              <a:defRPr sz="2900"/>
            </a:lvl9pPr>
          </a:lstStyle>
          <a:p/>
        </p:txBody>
      </p:sp>
      <p:sp>
        <p:nvSpPr>
          <p:cNvPr id="18" name="Google Shape;18;p2"/>
          <p:cNvSpPr txBox="1"/>
          <p:nvPr>
            <p:ph idx="12" type="sldNum"/>
          </p:nvPr>
        </p:nvSpPr>
        <p:spPr>
          <a:xfrm>
            <a:off x="18627640" y="10253320"/>
            <a:ext cx="1206300" cy="865500"/>
          </a:xfrm>
          <a:prstGeom prst="rect">
            <a:avLst/>
          </a:prstGeom>
        </p:spPr>
        <p:txBody>
          <a:bodyPr anchorCtr="0" anchor="ctr" bIns="201025" lIns="201025" spcFirstLastPara="1" rIns="201025" wrap="square" tIns="20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9687911" y="0"/>
            <a:ext cx="10416087" cy="11308571"/>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1811326" y="2824699"/>
            <a:ext cx="10500600" cy="2860200"/>
          </a:xfrm>
          <a:prstGeom prst="rect">
            <a:avLst/>
          </a:prstGeom>
        </p:spPr>
        <p:txBody>
          <a:bodyPr anchorCtr="0" anchor="t" bIns="201025" lIns="201025" spcFirstLastPara="1" rIns="201025" wrap="square" tIns="201025">
            <a:normAutofit/>
          </a:bodyPr>
          <a:lstStyle>
            <a:lvl1pPr lvl="0">
              <a:spcBef>
                <a:spcPts val="0"/>
              </a:spcBef>
              <a:spcAft>
                <a:spcPts val="0"/>
              </a:spcAft>
              <a:buSzPts val="17600"/>
              <a:buNone/>
              <a:defRPr sz="17600"/>
            </a:lvl1pPr>
            <a:lvl2pPr lvl="1">
              <a:spcBef>
                <a:spcPts val="0"/>
              </a:spcBef>
              <a:spcAft>
                <a:spcPts val="0"/>
              </a:spcAft>
              <a:buSzPts val="17600"/>
              <a:buNone/>
              <a:defRPr sz="17600"/>
            </a:lvl2pPr>
            <a:lvl3pPr lvl="2">
              <a:spcBef>
                <a:spcPts val="0"/>
              </a:spcBef>
              <a:spcAft>
                <a:spcPts val="0"/>
              </a:spcAft>
              <a:buSzPts val="17600"/>
              <a:buNone/>
              <a:defRPr sz="17600"/>
            </a:lvl3pPr>
            <a:lvl4pPr lvl="3">
              <a:spcBef>
                <a:spcPts val="0"/>
              </a:spcBef>
              <a:spcAft>
                <a:spcPts val="0"/>
              </a:spcAft>
              <a:buSzPts val="17600"/>
              <a:buNone/>
              <a:defRPr sz="17600"/>
            </a:lvl4pPr>
            <a:lvl5pPr lvl="4">
              <a:spcBef>
                <a:spcPts val="0"/>
              </a:spcBef>
              <a:spcAft>
                <a:spcPts val="0"/>
              </a:spcAft>
              <a:buSzPts val="17600"/>
              <a:buNone/>
              <a:defRPr sz="17600"/>
            </a:lvl5pPr>
            <a:lvl6pPr lvl="5">
              <a:spcBef>
                <a:spcPts val="0"/>
              </a:spcBef>
              <a:spcAft>
                <a:spcPts val="0"/>
              </a:spcAft>
              <a:buSzPts val="17600"/>
              <a:buNone/>
              <a:defRPr sz="17600"/>
            </a:lvl6pPr>
            <a:lvl7pPr lvl="6">
              <a:spcBef>
                <a:spcPts val="0"/>
              </a:spcBef>
              <a:spcAft>
                <a:spcPts val="0"/>
              </a:spcAft>
              <a:buSzPts val="17600"/>
              <a:buNone/>
              <a:defRPr sz="17600"/>
            </a:lvl7pPr>
            <a:lvl8pPr lvl="7">
              <a:spcBef>
                <a:spcPts val="0"/>
              </a:spcBef>
              <a:spcAft>
                <a:spcPts val="0"/>
              </a:spcAft>
              <a:buSzPts val="17600"/>
              <a:buNone/>
              <a:defRPr sz="17600"/>
            </a:lvl8pPr>
            <a:lvl9pPr lvl="8">
              <a:spcBef>
                <a:spcPts val="0"/>
              </a:spcBef>
              <a:spcAft>
                <a:spcPts val="0"/>
              </a:spcAft>
              <a:buSzPts val="17600"/>
              <a:buNone/>
              <a:defRPr sz="17600"/>
            </a:lvl9pPr>
          </a:lstStyle>
          <a:p>
            <a:r>
              <a:t>xx%</a:t>
            </a:r>
          </a:p>
        </p:txBody>
      </p:sp>
      <p:sp>
        <p:nvSpPr>
          <p:cNvPr id="126" name="Google Shape;126;p11"/>
          <p:cNvSpPr txBox="1"/>
          <p:nvPr>
            <p:ph idx="1" type="body"/>
          </p:nvPr>
        </p:nvSpPr>
        <p:spPr>
          <a:xfrm>
            <a:off x="1811326" y="5811610"/>
            <a:ext cx="10500600" cy="2680200"/>
          </a:xfrm>
          <a:prstGeom prst="rect">
            <a:avLst/>
          </a:prstGeom>
        </p:spPr>
        <p:txBody>
          <a:bodyPr anchorCtr="0" anchor="t" bIns="201025" lIns="201025" spcFirstLastPara="1" rIns="201025" wrap="square" tIns="201025">
            <a:normAutofit/>
          </a:bodyPr>
          <a:lstStyle>
            <a:lvl1pPr indent="-412750" lvl="0" marL="457200">
              <a:spcBef>
                <a:spcPts val="0"/>
              </a:spcBef>
              <a:spcAft>
                <a:spcPts val="0"/>
              </a:spcAft>
              <a:buSzPts val="29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127" name="Google Shape;127;p11"/>
          <p:cNvSpPr txBox="1"/>
          <p:nvPr>
            <p:ph idx="12" type="sldNum"/>
          </p:nvPr>
        </p:nvSpPr>
        <p:spPr>
          <a:xfrm>
            <a:off x="18627640" y="10253320"/>
            <a:ext cx="1206300" cy="865500"/>
          </a:xfrm>
          <a:prstGeom prst="rect">
            <a:avLst/>
          </a:prstGeom>
        </p:spPr>
        <p:txBody>
          <a:bodyPr anchorCtr="0" anchor="ctr" bIns="201025" lIns="201025" spcFirstLastPara="1" rIns="201025" wrap="square" tIns="20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18627640" y="10253320"/>
            <a:ext cx="1206300" cy="865500"/>
          </a:xfrm>
          <a:prstGeom prst="rect">
            <a:avLst/>
          </a:prstGeom>
        </p:spPr>
        <p:txBody>
          <a:bodyPr anchorCtr="0" anchor="ctr" bIns="201025" lIns="201025" spcFirstLastPara="1" rIns="201025" wrap="square" tIns="20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130" name="Shape 130"/>
        <p:cNvGrpSpPr/>
        <p:nvPr/>
      </p:nvGrpSpPr>
      <p:grpSpPr>
        <a:xfrm>
          <a:off x="0" y="0"/>
          <a:ext cx="0" cy="0"/>
          <a:chOff x="0" y="0"/>
          <a:chExt cx="0" cy="0"/>
        </a:xfrm>
      </p:grpSpPr>
      <p:sp>
        <p:nvSpPr>
          <p:cNvPr id="131" name="Google Shape;131;p13"/>
          <p:cNvSpPr txBox="1"/>
          <p:nvPr>
            <p:ph type="title"/>
          </p:nvPr>
        </p:nvSpPr>
        <p:spPr>
          <a:xfrm>
            <a:off x="1181222" y="2851924"/>
            <a:ext cx="3373800" cy="704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6200"/>
              <a:buNone/>
              <a:defRPr b="0" i="0" sz="4450">
                <a:solidFill>
                  <a:srgbClr val="D5D5D5"/>
                </a:solidFill>
                <a:latin typeface="Helvetica Neue"/>
                <a:ea typeface="Helvetica Neue"/>
                <a:cs typeface="Helvetica Neue"/>
                <a:sym typeface="Helvetica Neue"/>
              </a:defRPr>
            </a:lvl1pPr>
            <a:lvl2pPr lvl="1" rtl="0">
              <a:spcBef>
                <a:spcPts val="0"/>
              </a:spcBef>
              <a:spcAft>
                <a:spcPts val="0"/>
              </a:spcAft>
              <a:buSzPts val="6200"/>
              <a:buNone/>
              <a:defRPr/>
            </a:lvl2pPr>
            <a:lvl3pPr lvl="2" rtl="0">
              <a:spcBef>
                <a:spcPts val="0"/>
              </a:spcBef>
              <a:spcAft>
                <a:spcPts val="0"/>
              </a:spcAft>
              <a:buSzPts val="6200"/>
              <a:buNone/>
              <a:defRPr/>
            </a:lvl3pPr>
            <a:lvl4pPr lvl="3" rtl="0">
              <a:spcBef>
                <a:spcPts val="0"/>
              </a:spcBef>
              <a:spcAft>
                <a:spcPts val="0"/>
              </a:spcAft>
              <a:buSzPts val="6200"/>
              <a:buNone/>
              <a:defRPr/>
            </a:lvl4pPr>
            <a:lvl5pPr lvl="4" rtl="0">
              <a:spcBef>
                <a:spcPts val="0"/>
              </a:spcBef>
              <a:spcAft>
                <a:spcPts val="0"/>
              </a:spcAft>
              <a:buSzPts val="6200"/>
              <a:buNone/>
              <a:defRPr/>
            </a:lvl5pPr>
            <a:lvl6pPr lvl="5" rtl="0">
              <a:spcBef>
                <a:spcPts val="0"/>
              </a:spcBef>
              <a:spcAft>
                <a:spcPts val="0"/>
              </a:spcAft>
              <a:buSzPts val="6200"/>
              <a:buNone/>
              <a:defRPr/>
            </a:lvl6pPr>
            <a:lvl7pPr lvl="6" rtl="0">
              <a:spcBef>
                <a:spcPts val="0"/>
              </a:spcBef>
              <a:spcAft>
                <a:spcPts val="0"/>
              </a:spcAft>
              <a:buSzPts val="6200"/>
              <a:buNone/>
              <a:defRPr/>
            </a:lvl7pPr>
            <a:lvl8pPr lvl="7" rtl="0">
              <a:spcBef>
                <a:spcPts val="0"/>
              </a:spcBef>
              <a:spcAft>
                <a:spcPts val="0"/>
              </a:spcAft>
              <a:buSzPts val="6200"/>
              <a:buNone/>
              <a:defRPr/>
            </a:lvl8pPr>
            <a:lvl9pPr lvl="8" rtl="0">
              <a:spcBef>
                <a:spcPts val="0"/>
              </a:spcBef>
              <a:spcAft>
                <a:spcPts val="0"/>
              </a:spcAft>
              <a:buSzPts val="6200"/>
              <a:buNone/>
              <a:defRPr/>
            </a:lvl9pPr>
          </a:lstStyle>
          <a:p/>
        </p:txBody>
      </p:sp>
      <p:sp>
        <p:nvSpPr>
          <p:cNvPr id="132" name="Google Shape;132;p13"/>
          <p:cNvSpPr txBox="1"/>
          <p:nvPr>
            <p:ph idx="11" type="ftr"/>
          </p:nvPr>
        </p:nvSpPr>
        <p:spPr>
          <a:xfrm>
            <a:off x="6835394" y="10517696"/>
            <a:ext cx="6433200" cy="5655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3" name="Google Shape;133;p13"/>
          <p:cNvSpPr txBox="1"/>
          <p:nvPr>
            <p:ph idx="10" type="dt"/>
          </p:nvPr>
        </p:nvSpPr>
        <p:spPr>
          <a:xfrm>
            <a:off x="1005205" y="10517696"/>
            <a:ext cx="4623900" cy="5655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13"/>
          <p:cNvSpPr txBox="1"/>
          <p:nvPr>
            <p:ph idx="12" type="sldNum"/>
          </p:nvPr>
        </p:nvSpPr>
        <p:spPr>
          <a:xfrm>
            <a:off x="14474953" y="10517696"/>
            <a:ext cx="4623900" cy="3387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135" name="Shape 135"/>
        <p:cNvGrpSpPr/>
        <p:nvPr/>
      </p:nvGrpSpPr>
      <p:grpSpPr>
        <a:xfrm>
          <a:off x="0" y="0"/>
          <a:ext cx="0" cy="0"/>
          <a:chOff x="0" y="0"/>
          <a:chExt cx="0" cy="0"/>
        </a:xfrm>
      </p:grpSpPr>
      <p:sp>
        <p:nvSpPr>
          <p:cNvPr id="136" name="Google Shape;136;p14"/>
          <p:cNvSpPr txBox="1"/>
          <p:nvPr>
            <p:ph idx="11" type="ftr"/>
          </p:nvPr>
        </p:nvSpPr>
        <p:spPr>
          <a:xfrm>
            <a:off x="6835394" y="10517696"/>
            <a:ext cx="6433200" cy="5655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 name="Google Shape;137;p14"/>
          <p:cNvSpPr txBox="1"/>
          <p:nvPr>
            <p:ph idx="10" type="dt"/>
          </p:nvPr>
        </p:nvSpPr>
        <p:spPr>
          <a:xfrm>
            <a:off x="1005205" y="10517696"/>
            <a:ext cx="4623900" cy="5655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8" name="Google Shape;138;p14"/>
          <p:cNvSpPr txBox="1"/>
          <p:nvPr>
            <p:ph idx="12" type="sldNum"/>
          </p:nvPr>
        </p:nvSpPr>
        <p:spPr>
          <a:xfrm>
            <a:off x="14474953" y="10517696"/>
            <a:ext cx="4623900" cy="3387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9" name="Shape 139"/>
        <p:cNvGrpSpPr/>
        <p:nvPr/>
      </p:nvGrpSpPr>
      <p:grpSpPr>
        <a:xfrm>
          <a:off x="0" y="0"/>
          <a:ext cx="0" cy="0"/>
          <a:chOff x="0" y="0"/>
          <a:chExt cx="0" cy="0"/>
        </a:xfrm>
      </p:grpSpPr>
      <p:sp>
        <p:nvSpPr>
          <p:cNvPr id="140" name="Google Shape;140;p15"/>
          <p:cNvSpPr txBox="1"/>
          <p:nvPr>
            <p:ph type="title"/>
          </p:nvPr>
        </p:nvSpPr>
        <p:spPr>
          <a:xfrm>
            <a:off x="1181222" y="2851924"/>
            <a:ext cx="3373800" cy="704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6200"/>
              <a:buNone/>
              <a:defRPr b="0" i="0" sz="4450">
                <a:solidFill>
                  <a:srgbClr val="D5D5D5"/>
                </a:solidFill>
                <a:latin typeface="Helvetica Neue"/>
                <a:ea typeface="Helvetica Neue"/>
                <a:cs typeface="Helvetica Neue"/>
                <a:sym typeface="Helvetica Neue"/>
              </a:defRPr>
            </a:lvl1pPr>
            <a:lvl2pPr lvl="1" rtl="0">
              <a:spcBef>
                <a:spcPts val="0"/>
              </a:spcBef>
              <a:spcAft>
                <a:spcPts val="0"/>
              </a:spcAft>
              <a:buSzPts val="6200"/>
              <a:buNone/>
              <a:defRPr/>
            </a:lvl2pPr>
            <a:lvl3pPr lvl="2" rtl="0">
              <a:spcBef>
                <a:spcPts val="0"/>
              </a:spcBef>
              <a:spcAft>
                <a:spcPts val="0"/>
              </a:spcAft>
              <a:buSzPts val="6200"/>
              <a:buNone/>
              <a:defRPr/>
            </a:lvl3pPr>
            <a:lvl4pPr lvl="3" rtl="0">
              <a:spcBef>
                <a:spcPts val="0"/>
              </a:spcBef>
              <a:spcAft>
                <a:spcPts val="0"/>
              </a:spcAft>
              <a:buSzPts val="6200"/>
              <a:buNone/>
              <a:defRPr/>
            </a:lvl4pPr>
            <a:lvl5pPr lvl="4" rtl="0">
              <a:spcBef>
                <a:spcPts val="0"/>
              </a:spcBef>
              <a:spcAft>
                <a:spcPts val="0"/>
              </a:spcAft>
              <a:buSzPts val="6200"/>
              <a:buNone/>
              <a:defRPr/>
            </a:lvl5pPr>
            <a:lvl6pPr lvl="5" rtl="0">
              <a:spcBef>
                <a:spcPts val="0"/>
              </a:spcBef>
              <a:spcAft>
                <a:spcPts val="0"/>
              </a:spcAft>
              <a:buSzPts val="6200"/>
              <a:buNone/>
              <a:defRPr/>
            </a:lvl6pPr>
            <a:lvl7pPr lvl="6" rtl="0">
              <a:spcBef>
                <a:spcPts val="0"/>
              </a:spcBef>
              <a:spcAft>
                <a:spcPts val="0"/>
              </a:spcAft>
              <a:buSzPts val="6200"/>
              <a:buNone/>
              <a:defRPr/>
            </a:lvl7pPr>
            <a:lvl8pPr lvl="7" rtl="0">
              <a:spcBef>
                <a:spcPts val="0"/>
              </a:spcBef>
              <a:spcAft>
                <a:spcPts val="0"/>
              </a:spcAft>
              <a:buSzPts val="6200"/>
              <a:buNone/>
              <a:defRPr/>
            </a:lvl8pPr>
            <a:lvl9pPr lvl="8" rtl="0">
              <a:spcBef>
                <a:spcPts val="0"/>
              </a:spcBef>
              <a:spcAft>
                <a:spcPts val="0"/>
              </a:spcAft>
              <a:buSzPts val="6200"/>
              <a:buNone/>
              <a:defRPr/>
            </a:lvl9pPr>
          </a:lstStyle>
          <a:p/>
        </p:txBody>
      </p:sp>
      <p:sp>
        <p:nvSpPr>
          <p:cNvPr id="141" name="Google Shape;141;p15"/>
          <p:cNvSpPr txBox="1"/>
          <p:nvPr>
            <p:ph idx="1" type="body"/>
          </p:nvPr>
        </p:nvSpPr>
        <p:spPr>
          <a:xfrm>
            <a:off x="8404139" y="3055035"/>
            <a:ext cx="9167400" cy="74643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2900"/>
              <a:buNone/>
              <a:defRPr b="0" i="0" sz="2800">
                <a:solidFill>
                  <a:schemeClr val="lt1"/>
                </a:solidFill>
                <a:latin typeface="Helvetica Neue"/>
                <a:ea typeface="Helvetica Neue"/>
                <a:cs typeface="Helvetica Neue"/>
                <a:sym typeface="Helvetica Neue"/>
              </a:defRPr>
            </a:lvl1pPr>
            <a:lvl2pPr indent="-228600" lvl="1" marL="914400" rtl="0" algn="l">
              <a:spcBef>
                <a:spcPts val="2600"/>
              </a:spcBef>
              <a:spcAft>
                <a:spcPts val="0"/>
              </a:spcAft>
              <a:buSzPts val="2400"/>
              <a:buNone/>
              <a:defRPr/>
            </a:lvl2pPr>
            <a:lvl3pPr indent="-228600" lvl="2" marL="1371600" rtl="0" algn="l">
              <a:spcBef>
                <a:spcPts val="2600"/>
              </a:spcBef>
              <a:spcAft>
                <a:spcPts val="0"/>
              </a:spcAft>
              <a:buSzPts val="2400"/>
              <a:buNone/>
              <a:defRPr/>
            </a:lvl3pPr>
            <a:lvl4pPr indent="-228600" lvl="3" marL="1828800" rtl="0" algn="l">
              <a:spcBef>
                <a:spcPts val="2600"/>
              </a:spcBef>
              <a:spcAft>
                <a:spcPts val="0"/>
              </a:spcAft>
              <a:buSzPts val="2400"/>
              <a:buNone/>
              <a:defRPr/>
            </a:lvl4pPr>
            <a:lvl5pPr indent="-228600" lvl="4" marL="2286000" rtl="0" algn="l">
              <a:spcBef>
                <a:spcPts val="2600"/>
              </a:spcBef>
              <a:spcAft>
                <a:spcPts val="0"/>
              </a:spcAft>
              <a:buSzPts val="2400"/>
              <a:buNone/>
              <a:defRPr/>
            </a:lvl5pPr>
            <a:lvl6pPr indent="-228600" lvl="5" marL="2743200" rtl="0" algn="l">
              <a:spcBef>
                <a:spcPts val="2600"/>
              </a:spcBef>
              <a:spcAft>
                <a:spcPts val="0"/>
              </a:spcAft>
              <a:buSzPts val="2400"/>
              <a:buNone/>
              <a:defRPr/>
            </a:lvl6pPr>
            <a:lvl7pPr indent="-228600" lvl="6" marL="3200400" rtl="0" algn="l">
              <a:spcBef>
                <a:spcPts val="2600"/>
              </a:spcBef>
              <a:spcAft>
                <a:spcPts val="0"/>
              </a:spcAft>
              <a:buSzPts val="2400"/>
              <a:buNone/>
              <a:defRPr/>
            </a:lvl7pPr>
            <a:lvl8pPr indent="-228600" lvl="7" marL="3657600" rtl="0" algn="l">
              <a:spcBef>
                <a:spcPts val="2600"/>
              </a:spcBef>
              <a:spcAft>
                <a:spcPts val="0"/>
              </a:spcAft>
              <a:buSzPts val="2400"/>
              <a:buNone/>
              <a:defRPr/>
            </a:lvl8pPr>
            <a:lvl9pPr indent="-228600" lvl="8" marL="4114800" rtl="0" algn="l">
              <a:spcBef>
                <a:spcPts val="2600"/>
              </a:spcBef>
              <a:spcAft>
                <a:spcPts val="2600"/>
              </a:spcAft>
              <a:buSzPts val="2400"/>
              <a:buNone/>
              <a:defRPr/>
            </a:lvl9pPr>
          </a:lstStyle>
          <a:p/>
        </p:txBody>
      </p:sp>
      <p:sp>
        <p:nvSpPr>
          <p:cNvPr id="142" name="Google Shape;142;p15"/>
          <p:cNvSpPr txBox="1"/>
          <p:nvPr>
            <p:ph idx="11" type="ftr"/>
          </p:nvPr>
        </p:nvSpPr>
        <p:spPr>
          <a:xfrm>
            <a:off x="6835394" y="10517696"/>
            <a:ext cx="6433200" cy="5655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3" name="Google Shape;143;p15"/>
          <p:cNvSpPr txBox="1"/>
          <p:nvPr>
            <p:ph idx="10" type="dt"/>
          </p:nvPr>
        </p:nvSpPr>
        <p:spPr>
          <a:xfrm>
            <a:off x="1005205" y="10517696"/>
            <a:ext cx="4623900" cy="5655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4" name="Google Shape;144;p15"/>
          <p:cNvSpPr txBox="1"/>
          <p:nvPr>
            <p:ph idx="12" type="sldNum"/>
          </p:nvPr>
        </p:nvSpPr>
        <p:spPr>
          <a:xfrm>
            <a:off x="14474953" y="10517696"/>
            <a:ext cx="4623900" cy="3387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9687911" y="0"/>
            <a:ext cx="10416087" cy="11308571"/>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1811326" y="4514065"/>
            <a:ext cx="10085100" cy="2525700"/>
          </a:xfrm>
          <a:prstGeom prst="rect">
            <a:avLst/>
          </a:prstGeom>
        </p:spPr>
        <p:txBody>
          <a:bodyPr anchorCtr="0" anchor="ctr" bIns="201025" lIns="201025" spcFirstLastPara="1" rIns="201025" wrap="square" tIns="201025">
            <a:norm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40" name="Google Shape;40;p3"/>
          <p:cNvSpPr txBox="1"/>
          <p:nvPr>
            <p:ph idx="12" type="sldNum"/>
          </p:nvPr>
        </p:nvSpPr>
        <p:spPr>
          <a:xfrm>
            <a:off x="18627640" y="10253320"/>
            <a:ext cx="1206300" cy="865500"/>
          </a:xfrm>
          <a:prstGeom prst="rect">
            <a:avLst/>
          </a:prstGeom>
        </p:spPr>
        <p:txBody>
          <a:bodyPr anchorCtr="0" anchor="ctr" bIns="201025" lIns="201025" spcFirstLastPara="1" rIns="201025" wrap="square" tIns="20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837746"/>
            <a:ext cx="2281817" cy="2234613"/>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2852698" y="865764"/>
            <a:ext cx="15475800" cy="2010000"/>
          </a:xfrm>
          <a:prstGeom prst="rect">
            <a:avLst/>
          </a:prstGeom>
        </p:spPr>
        <p:txBody>
          <a:bodyPr anchorCtr="0" anchor="t" bIns="201025" lIns="201025" spcFirstLastPara="1" rIns="201025" wrap="square" tIns="201025">
            <a:norm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p:txBody>
      </p:sp>
      <p:sp>
        <p:nvSpPr>
          <p:cNvPr id="46" name="Google Shape;46;p4"/>
          <p:cNvSpPr txBox="1"/>
          <p:nvPr>
            <p:ph idx="1" type="body"/>
          </p:nvPr>
        </p:nvSpPr>
        <p:spPr>
          <a:xfrm>
            <a:off x="2852698" y="3446675"/>
            <a:ext cx="15475800" cy="6401100"/>
          </a:xfrm>
          <a:prstGeom prst="rect">
            <a:avLst/>
          </a:prstGeom>
        </p:spPr>
        <p:txBody>
          <a:bodyPr anchorCtr="0" anchor="t" bIns="201025" lIns="201025" spcFirstLastPara="1" rIns="201025" wrap="square" tIns="201025">
            <a:normAutofit/>
          </a:bodyPr>
          <a:lstStyle>
            <a:lvl1pPr indent="-412750" lvl="0" marL="457200">
              <a:spcBef>
                <a:spcPts val="0"/>
              </a:spcBef>
              <a:spcAft>
                <a:spcPts val="0"/>
              </a:spcAft>
              <a:buSzPts val="29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47" name="Google Shape;47;p4"/>
          <p:cNvSpPr txBox="1"/>
          <p:nvPr>
            <p:ph idx="12" type="sldNum"/>
          </p:nvPr>
        </p:nvSpPr>
        <p:spPr>
          <a:xfrm>
            <a:off x="18627640" y="10253320"/>
            <a:ext cx="1206300" cy="865500"/>
          </a:xfrm>
          <a:prstGeom prst="rect">
            <a:avLst/>
          </a:prstGeom>
        </p:spPr>
        <p:txBody>
          <a:bodyPr anchorCtr="0" anchor="ctr" bIns="201025" lIns="201025" spcFirstLastPara="1" rIns="201025" wrap="square" tIns="20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837746"/>
            <a:ext cx="2281817" cy="2234613"/>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2852698" y="865764"/>
            <a:ext cx="15475800" cy="2010000"/>
          </a:xfrm>
          <a:prstGeom prst="rect">
            <a:avLst/>
          </a:prstGeom>
        </p:spPr>
        <p:txBody>
          <a:bodyPr anchorCtr="0" anchor="t" bIns="201025" lIns="201025" spcFirstLastPara="1" rIns="201025" wrap="square" tIns="201025">
            <a:norm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p:txBody>
      </p:sp>
      <p:sp>
        <p:nvSpPr>
          <p:cNvPr id="53" name="Google Shape;53;p5"/>
          <p:cNvSpPr txBox="1"/>
          <p:nvPr>
            <p:ph idx="1" type="body"/>
          </p:nvPr>
        </p:nvSpPr>
        <p:spPr>
          <a:xfrm>
            <a:off x="2852698" y="3446675"/>
            <a:ext cx="7482300" cy="6401100"/>
          </a:xfrm>
          <a:prstGeom prst="rect">
            <a:avLst/>
          </a:prstGeom>
        </p:spPr>
        <p:txBody>
          <a:bodyPr anchorCtr="0" anchor="t" bIns="201025" lIns="201025" spcFirstLastPara="1" rIns="201025" wrap="square" tIns="201025">
            <a:normAutofit/>
          </a:bodyPr>
          <a:lstStyle>
            <a:lvl1pPr indent="-412750" lvl="0" marL="457200">
              <a:spcBef>
                <a:spcPts val="0"/>
              </a:spcBef>
              <a:spcAft>
                <a:spcPts val="0"/>
              </a:spcAft>
              <a:buSzPts val="29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54" name="Google Shape;54;p5"/>
          <p:cNvSpPr txBox="1"/>
          <p:nvPr>
            <p:ph idx="2" type="body"/>
          </p:nvPr>
        </p:nvSpPr>
        <p:spPr>
          <a:xfrm>
            <a:off x="10846235" y="3446675"/>
            <a:ext cx="7482300" cy="6401100"/>
          </a:xfrm>
          <a:prstGeom prst="rect">
            <a:avLst/>
          </a:prstGeom>
        </p:spPr>
        <p:txBody>
          <a:bodyPr anchorCtr="0" anchor="t" bIns="201025" lIns="201025" spcFirstLastPara="1" rIns="201025" wrap="square" tIns="201025">
            <a:normAutofit/>
          </a:bodyPr>
          <a:lstStyle>
            <a:lvl1pPr indent="-412750" lvl="0" marL="457200">
              <a:spcBef>
                <a:spcPts val="0"/>
              </a:spcBef>
              <a:spcAft>
                <a:spcPts val="0"/>
              </a:spcAft>
              <a:buSzPts val="29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55" name="Google Shape;55;p5"/>
          <p:cNvSpPr txBox="1"/>
          <p:nvPr>
            <p:ph idx="12" type="sldNum"/>
          </p:nvPr>
        </p:nvSpPr>
        <p:spPr>
          <a:xfrm>
            <a:off x="18627640" y="10253320"/>
            <a:ext cx="1206300" cy="865500"/>
          </a:xfrm>
          <a:prstGeom prst="rect">
            <a:avLst/>
          </a:prstGeom>
        </p:spPr>
        <p:txBody>
          <a:bodyPr anchorCtr="0" anchor="ctr" bIns="201025" lIns="201025" spcFirstLastPara="1" rIns="201025" wrap="square" tIns="20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837746"/>
            <a:ext cx="2281817" cy="2234613"/>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2852698" y="865764"/>
            <a:ext cx="15475800" cy="2010000"/>
          </a:xfrm>
          <a:prstGeom prst="rect">
            <a:avLst/>
          </a:prstGeom>
        </p:spPr>
        <p:txBody>
          <a:bodyPr anchorCtr="0" anchor="t" bIns="201025" lIns="201025" spcFirstLastPara="1" rIns="201025" wrap="square" tIns="201025">
            <a:norm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p:txBody>
      </p:sp>
      <p:sp>
        <p:nvSpPr>
          <p:cNvPr id="61" name="Google Shape;61;p6"/>
          <p:cNvSpPr txBox="1"/>
          <p:nvPr>
            <p:ph idx="12" type="sldNum"/>
          </p:nvPr>
        </p:nvSpPr>
        <p:spPr>
          <a:xfrm>
            <a:off x="18627640" y="10253320"/>
            <a:ext cx="1206300" cy="865500"/>
          </a:xfrm>
          <a:prstGeom prst="rect">
            <a:avLst/>
          </a:prstGeom>
        </p:spPr>
        <p:txBody>
          <a:bodyPr anchorCtr="0" anchor="ctr" bIns="201025" lIns="201025" spcFirstLastPara="1" rIns="201025" wrap="square" tIns="20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837746"/>
            <a:ext cx="2281817" cy="2234613"/>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2852698" y="865764"/>
            <a:ext cx="8352300" cy="3282900"/>
          </a:xfrm>
          <a:prstGeom prst="rect">
            <a:avLst/>
          </a:prstGeom>
        </p:spPr>
        <p:txBody>
          <a:bodyPr anchorCtr="0" anchor="t" bIns="201025" lIns="201025" spcFirstLastPara="1" rIns="201025" wrap="square" tIns="201025">
            <a:norm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p:txBody>
      </p:sp>
      <p:sp>
        <p:nvSpPr>
          <p:cNvPr id="67" name="Google Shape;67;p7"/>
          <p:cNvSpPr txBox="1"/>
          <p:nvPr>
            <p:ph idx="1" type="body"/>
          </p:nvPr>
        </p:nvSpPr>
        <p:spPr>
          <a:xfrm>
            <a:off x="2852698" y="4337175"/>
            <a:ext cx="8352300" cy="5312100"/>
          </a:xfrm>
          <a:prstGeom prst="rect">
            <a:avLst/>
          </a:prstGeom>
        </p:spPr>
        <p:txBody>
          <a:bodyPr anchorCtr="0" anchor="t" bIns="201025" lIns="201025" spcFirstLastPara="1" rIns="201025" wrap="square" tIns="201025">
            <a:normAutofit/>
          </a:bodyPr>
          <a:lstStyle>
            <a:lvl1pPr indent="-412750" lvl="0" marL="457200">
              <a:spcBef>
                <a:spcPts val="0"/>
              </a:spcBef>
              <a:spcAft>
                <a:spcPts val="0"/>
              </a:spcAft>
              <a:buSzPts val="29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68" name="Google Shape;68;p7"/>
          <p:cNvSpPr txBox="1"/>
          <p:nvPr>
            <p:ph idx="12" type="sldNum"/>
          </p:nvPr>
        </p:nvSpPr>
        <p:spPr>
          <a:xfrm>
            <a:off x="18627640" y="10253320"/>
            <a:ext cx="1206300" cy="865500"/>
          </a:xfrm>
          <a:prstGeom prst="rect">
            <a:avLst/>
          </a:prstGeom>
        </p:spPr>
        <p:txBody>
          <a:bodyPr anchorCtr="0" anchor="ctr" bIns="201025" lIns="201025" spcFirstLastPara="1" rIns="201025" wrap="square" tIns="20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9687911" y="0"/>
            <a:ext cx="10416087" cy="11309528"/>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1811326" y="1905835"/>
            <a:ext cx="10085100" cy="7742100"/>
          </a:xfrm>
          <a:prstGeom prst="rect">
            <a:avLst/>
          </a:prstGeom>
        </p:spPr>
        <p:txBody>
          <a:bodyPr anchorCtr="0" anchor="ctr" bIns="201025" lIns="201025" spcFirstLastPara="1" rIns="201025" wrap="square" tIns="201025">
            <a:normAutofit/>
          </a:bodyPr>
          <a:lstStyle>
            <a:lvl1pPr lvl="0">
              <a:spcBef>
                <a:spcPts val="0"/>
              </a:spcBef>
              <a:spcAft>
                <a:spcPts val="0"/>
              </a:spcAft>
              <a:buSzPts val="6200"/>
              <a:buNone/>
              <a:defRPr/>
            </a:lvl1pPr>
            <a:lvl2pPr lvl="1">
              <a:spcBef>
                <a:spcPts val="0"/>
              </a:spcBef>
              <a:spcAft>
                <a:spcPts val="0"/>
              </a:spcAft>
              <a:buSzPts val="6200"/>
              <a:buNone/>
              <a:defRPr/>
            </a:lvl2pPr>
            <a:lvl3pPr lvl="2">
              <a:spcBef>
                <a:spcPts val="0"/>
              </a:spcBef>
              <a:spcAft>
                <a:spcPts val="0"/>
              </a:spcAft>
              <a:buSzPts val="6200"/>
              <a:buNone/>
              <a:defRPr/>
            </a:lvl3pPr>
            <a:lvl4pPr lvl="3">
              <a:spcBef>
                <a:spcPts val="0"/>
              </a:spcBef>
              <a:spcAft>
                <a:spcPts val="0"/>
              </a:spcAft>
              <a:buSzPts val="6200"/>
              <a:buNone/>
              <a:defRPr/>
            </a:lvl4pPr>
            <a:lvl5pPr lvl="4">
              <a:spcBef>
                <a:spcPts val="0"/>
              </a:spcBef>
              <a:spcAft>
                <a:spcPts val="0"/>
              </a:spcAft>
              <a:buSzPts val="6200"/>
              <a:buNone/>
              <a:defRPr/>
            </a:lvl5pPr>
            <a:lvl6pPr lvl="5">
              <a:spcBef>
                <a:spcPts val="0"/>
              </a:spcBef>
              <a:spcAft>
                <a:spcPts val="0"/>
              </a:spcAft>
              <a:buSzPts val="6200"/>
              <a:buNone/>
              <a:defRPr/>
            </a:lvl6pPr>
            <a:lvl7pPr lvl="6">
              <a:spcBef>
                <a:spcPts val="0"/>
              </a:spcBef>
              <a:spcAft>
                <a:spcPts val="0"/>
              </a:spcAft>
              <a:buSzPts val="6200"/>
              <a:buNone/>
              <a:defRPr/>
            </a:lvl7pPr>
            <a:lvl8pPr lvl="7">
              <a:spcBef>
                <a:spcPts val="0"/>
              </a:spcBef>
              <a:spcAft>
                <a:spcPts val="0"/>
              </a:spcAft>
              <a:buSzPts val="6200"/>
              <a:buNone/>
              <a:defRPr/>
            </a:lvl8pPr>
            <a:lvl9pPr lvl="8">
              <a:spcBef>
                <a:spcPts val="0"/>
              </a:spcBef>
              <a:spcAft>
                <a:spcPts val="0"/>
              </a:spcAft>
              <a:buSzPts val="6200"/>
              <a:buNone/>
              <a:defRPr/>
            </a:lvl9pPr>
          </a:lstStyle>
          <a:p/>
        </p:txBody>
      </p:sp>
      <p:sp>
        <p:nvSpPr>
          <p:cNvPr id="90" name="Google Shape;90;p8"/>
          <p:cNvSpPr txBox="1"/>
          <p:nvPr>
            <p:ph idx="12" type="sldNum"/>
          </p:nvPr>
        </p:nvSpPr>
        <p:spPr>
          <a:xfrm>
            <a:off x="18627640" y="10253320"/>
            <a:ext cx="1206300" cy="865500"/>
          </a:xfrm>
          <a:prstGeom prst="rect">
            <a:avLst/>
          </a:prstGeom>
        </p:spPr>
        <p:txBody>
          <a:bodyPr anchorCtr="0" anchor="ctr" bIns="201025" lIns="201025" spcFirstLastPara="1" rIns="201025" wrap="square" tIns="20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837746"/>
            <a:ext cx="2281817" cy="2234613"/>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2852698" y="3646268"/>
            <a:ext cx="6675600" cy="3851700"/>
          </a:xfrm>
          <a:prstGeom prst="rect">
            <a:avLst/>
          </a:prstGeom>
        </p:spPr>
        <p:txBody>
          <a:bodyPr anchorCtr="0" anchor="t" bIns="201025" lIns="201025" spcFirstLastPara="1" rIns="201025" wrap="square" tIns="201025">
            <a:norm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p:txBody>
      </p:sp>
      <p:sp>
        <p:nvSpPr>
          <p:cNvPr id="96" name="Google Shape;96;p9"/>
          <p:cNvSpPr txBox="1"/>
          <p:nvPr>
            <p:ph idx="1" type="subTitle"/>
          </p:nvPr>
        </p:nvSpPr>
        <p:spPr>
          <a:xfrm>
            <a:off x="2852698" y="7779232"/>
            <a:ext cx="6675600" cy="1112700"/>
          </a:xfrm>
          <a:prstGeom prst="rect">
            <a:avLst/>
          </a:prstGeom>
        </p:spPr>
        <p:txBody>
          <a:bodyPr anchorCtr="0" anchor="t" bIns="201025" lIns="201025" spcFirstLastPara="1" rIns="201025" wrap="square" tIns="201025">
            <a:normAutofit/>
          </a:bodyPr>
          <a:lstStyle>
            <a:lvl1pPr lvl="0">
              <a:lnSpc>
                <a:spcPct val="100000"/>
              </a:lnSpc>
              <a:spcBef>
                <a:spcPts val="0"/>
              </a:spcBef>
              <a:spcAft>
                <a:spcPts val="0"/>
              </a:spcAft>
              <a:buSzPts val="2900"/>
              <a:buNone/>
              <a:defRPr/>
            </a:lvl1pPr>
            <a:lvl2pPr lvl="1">
              <a:lnSpc>
                <a:spcPct val="100000"/>
              </a:lnSpc>
              <a:spcBef>
                <a:spcPts val="0"/>
              </a:spcBef>
              <a:spcAft>
                <a:spcPts val="0"/>
              </a:spcAft>
              <a:buSzPts val="2900"/>
              <a:buNone/>
              <a:defRPr sz="2900"/>
            </a:lvl2pPr>
            <a:lvl3pPr lvl="2">
              <a:lnSpc>
                <a:spcPct val="100000"/>
              </a:lnSpc>
              <a:spcBef>
                <a:spcPts val="0"/>
              </a:spcBef>
              <a:spcAft>
                <a:spcPts val="0"/>
              </a:spcAft>
              <a:buSzPts val="2900"/>
              <a:buNone/>
              <a:defRPr sz="2900"/>
            </a:lvl3pPr>
            <a:lvl4pPr lvl="3">
              <a:lnSpc>
                <a:spcPct val="100000"/>
              </a:lnSpc>
              <a:spcBef>
                <a:spcPts val="0"/>
              </a:spcBef>
              <a:spcAft>
                <a:spcPts val="0"/>
              </a:spcAft>
              <a:buSzPts val="2900"/>
              <a:buNone/>
              <a:defRPr sz="2900"/>
            </a:lvl4pPr>
            <a:lvl5pPr lvl="4">
              <a:lnSpc>
                <a:spcPct val="100000"/>
              </a:lnSpc>
              <a:spcBef>
                <a:spcPts val="0"/>
              </a:spcBef>
              <a:spcAft>
                <a:spcPts val="0"/>
              </a:spcAft>
              <a:buSzPts val="2900"/>
              <a:buNone/>
              <a:defRPr sz="2900"/>
            </a:lvl5pPr>
            <a:lvl6pPr lvl="5">
              <a:lnSpc>
                <a:spcPct val="100000"/>
              </a:lnSpc>
              <a:spcBef>
                <a:spcPts val="0"/>
              </a:spcBef>
              <a:spcAft>
                <a:spcPts val="0"/>
              </a:spcAft>
              <a:buSzPts val="2900"/>
              <a:buNone/>
              <a:defRPr sz="2900"/>
            </a:lvl6pPr>
            <a:lvl7pPr lvl="6">
              <a:lnSpc>
                <a:spcPct val="100000"/>
              </a:lnSpc>
              <a:spcBef>
                <a:spcPts val="0"/>
              </a:spcBef>
              <a:spcAft>
                <a:spcPts val="0"/>
              </a:spcAft>
              <a:buSzPts val="2900"/>
              <a:buNone/>
              <a:defRPr sz="2900"/>
            </a:lvl7pPr>
            <a:lvl8pPr lvl="7">
              <a:lnSpc>
                <a:spcPct val="100000"/>
              </a:lnSpc>
              <a:spcBef>
                <a:spcPts val="0"/>
              </a:spcBef>
              <a:spcAft>
                <a:spcPts val="0"/>
              </a:spcAft>
              <a:buSzPts val="2900"/>
              <a:buNone/>
              <a:defRPr sz="2900"/>
            </a:lvl8pPr>
            <a:lvl9pPr lvl="8">
              <a:lnSpc>
                <a:spcPct val="100000"/>
              </a:lnSpc>
              <a:spcBef>
                <a:spcPts val="0"/>
              </a:spcBef>
              <a:spcAft>
                <a:spcPts val="0"/>
              </a:spcAft>
              <a:buSzPts val="2900"/>
              <a:buNone/>
              <a:defRPr sz="2900"/>
            </a:lvl9pPr>
          </a:lstStyle>
          <a:p/>
        </p:txBody>
      </p:sp>
      <p:sp>
        <p:nvSpPr>
          <p:cNvPr id="97" name="Google Shape;97;p9"/>
          <p:cNvSpPr txBox="1"/>
          <p:nvPr>
            <p:ph idx="2" type="body"/>
          </p:nvPr>
        </p:nvSpPr>
        <p:spPr>
          <a:xfrm>
            <a:off x="10219584" y="3730425"/>
            <a:ext cx="8083800" cy="5161500"/>
          </a:xfrm>
          <a:prstGeom prst="rect">
            <a:avLst/>
          </a:prstGeom>
        </p:spPr>
        <p:txBody>
          <a:bodyPr anchorCtr="0" anchor="t" bIns="201025" lIns="201025" spcFirstLastPara="1" rIns="201025" wrap="square" tIns="201025">
            <a:normAutofit/>
          </a:bodyPr>
          <a:lstStyle>
            <a:lvl1pPr indent="-412750" lvl="0" marL="457200">
              <a:spcBef>
                <a:spcPts val="0"/>
              </a:spcBef>
              <a:spcAft>
                <a:spcPts val="0"/>
              </a:spcAft>
              <a:buSzPts val="29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98" name="Google Shape;98;p9"/>
          <p:cNvSpPr txBox="1"/>
          <p:nvPr>
            <p:ph idx="12" type="sldNum"/>
          </p:nvPr>
        </p:nvSpPr>
        <p:spPr>
          <a:xfrm>
            <a:off x="18627640" y="10253320"/>
            <a:ext cx="1206300" cy="865500"/>
          </a:xfrm>
          <a:prstGeom prst="rect">
            <a:avLst/>
          </a:prstGeom>
        </p:spPr>
        <p:txBody>
          <a:bodyPr anchorCtr="0" anchor="ctr" bIns="201025" lIns="201025" spcFirstLastPara="1" rIns="201025" wrap="square" tIns="20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9077892"/>
            <a:ext cx="1536657" cy="1505424"/>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201025" lIns="201025" spcFirstLastPara="1" rIns="201025" wrap="square" tIns="2010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1786866" y="9466510"/>
            <a:ext cx="15249600" cy="1151700"/>
          </a:xfrm>
          <a:prstGeom prst="rect">
            <a:avLst/>
          </a:prstGeom>
        </p:spPr>
        <p:txBody>
          <a:bodyPr anchorCtr="0" anchor="ctr" bIns="201025" lIns="201025" spcFirstLastPara="1" rIns="201025" wrap="square" tIns="201025">
            <a:normAutofit/>
          </a:bodyPr>
          <a:lstStyle>
            <a:lvl1pPr indent="-228600" lvl="0" marL="457200">
              <a:lnSpc>
                <a:spcPct val="100000"/>
              </a:lnSpc>
              <a:spcBef>
                <a:spcPts val="0"/>
              </a:spcBef>
              <a:spcAft>
                <a:spcPts val="0"/>
              </a:spcAft>
              <a:buSzPts val="2900"/>
              <a:buNone/>
              <a:defRPr/>
            </a:lvl1pPr>
          </a:lstStyle>
          <a:p/>
        </p:txBody>
      </p:sp>
      <p:sp>
        <p:nvSpPr>
          <p:cNvPr id="104" name="Google Shape;104;p10"/>
          <p:cNvSpPr txBox="1"/>
          <p:nvPr>
            <p:ph idx="12" type="sldNum"/>
          </p:nvPr>
        </p:nvSpPr>
        <p:spPr>
          <a:xfrm>
            <a:off x="18627640" y="10253320"/>
            <a:ext cx="1206300" cy="865500"/>
          </a:xfrm>
          <a:prstGeom prst="rect">
            <a:avLst/>
          </a:prstGeom>
        </p:spPr>
        <p:txBody>
          <a:bodyPr anchorCtr="0" anchor="ctr" bIns="201025" lIns="201025" spcFirstLastPara="1" rIns="201025" wrap="square" tIns="2010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5307" y="978506"/>
            <a:ext cx="18733500" cy="1259100"/>
          </a:xfrm>
          <a:prstGeom prst="rect">
            <a:avLst/>
          </a:prstGeom>
          <a:noFill/>
          <a:ln>
            <a:noFill/>
          </a:ln>
        </p:spPr>
        <p:txBody>
          <a:bodyPr anchorCtr="0" anchor="t" bIns="201025" lIns="201025" spcFirstLastPara="1" rIns="201025" wrap="square" tIns="201025">
            <a:normAutofit/>
          </a:bodyPr>
          <a:lstStyle>
            <a:lvl1pPr lvl="0">
              <a:spcBef>
                <a:spcPts val="0"/>
              </a:spcBef>
              <a:spcAft>
                <a:spcPts val="0"/>
              </a:spcAft>
              <a:buClr>
                <a:schemeClr val="lt1"/>
              </a:buClr>
              <a:buSzPts val="6200"/>
              <a:buFont typeface="Montserrat"/>
              <a:buNone/>
              <a:defRPr sz="6200">
                <a:solidFill>
                  <a:schemeClr val="lt1"/>
                </a:solidFill>
                <a:latin typeface="Montserrat"/>
                <a:ea typeface="Montserrat"/>
                <a:cs typeface="Montserrat"/>
                <a:sym typeface="Montserrat"/>
              </a:defRPr>
            </a:lvl1pPr>
            <a:lvl2pPr lvl="1">
              <a:spcBef>
                <a:spcPts val="0"/>
              </a:spcBef>
              <a:spcAft>
                <a:spcPts val="0"/>
              </a:spcAft>
              <a:buClr>
                <a:schemeClr val="lt1"/>
              </a:buClr>
              <a:buSzPts val="6200"/>
              <a:buFont typeface="Montserrat"/>
              <a:buNone/>
              <a:defRPr sz="6200">
                <a:solidFill>
                  <a:schemeClr val="lt1"/>
                </a:solidFill>
                <a:latin typeface="Montserrat"/>
                <a:ea typeface="Montserrat"/>
                <a:cs typeface="Montserrat"/>
                <a:sym typeface="Montserrat"/>
              </a:defRPr>
            </a:lvl2pPr>
            <a:lvl3pPr lvl="2">
              <a:spcBef>
                <a:spcPts val="0"/>
              </a:spcBef>
              <a:spcAft>
                <a:spcPts val="0"/>
              </a:spcAft>
              <a:buClr>
                <a:schemeClr val="lt1"/>
              </a:buClr>
              <a:buSzPts val="6200"/>
              <a:buFont typeface="Montserrat"/>
              <a:buNone/>
              <a:defRPr sz="6200">
                <a:solidFill>
                  <a:schemeClr val="lt1"/>
                </a:solidFill>
                <a:latin typeface="Montserrat"/>
                <a:ea typeface="Montserrat"/>
                <a:cs typeface="Montserrat"/>
                <a:sym typeface="Montserrat"/>
              </a:defRPr>
            </a:lvl3pPr>
            <a:lvl4pPr lvl="3">
              <a:spcBef>
                <a:spcPts val="0"/>
              </a:spcBef>
              <a:spcAft>
                <a:spcPts val="0"/>
              </a:spcAft>
              <a:buClr>
                <a:schemeClr val="lt1"/>
              </a:buClr>
              <a:buSzPts val="6200"/>
              <a:buFont typeface="Montserrat"/>
              <a:buNone/>
              <a:defRPr sz="6200">
                <a:solidFill>
                  <a:schemeClr val="lt1"/>
                </a:solidFill>
                <a:latin typeface="Montserrat"/>
                <a:ea typeface="Montserrat"/>
                <a:cs typeface="Montserrat"/>
                <a:sym typeface="Montserrat"/>
              </a:defRPr>
            </a:lvl4pPr>
            <a:lvl5pPr lvl="4">
              <a:spcBef>
                <a:spcPts val="0"/>
              </a:spcBef>
              <a:spcAft>
                <a:spcPts val="0"/>
              </a:spcAft>
              <a:buClr>
                <a:schemeClr val="lt1"/>
              </a:buClr>
              <a:buSzPts val="6200"/>
              <a:buFont typeface="Montserrat"/>
              <a:buNone/>
              <a:defRPr sz="6200">
                <a:solidFill>
                  <a:schemeClr val="lt1"/>
                </a:solidFill>
                <a:latin typeface="Montserrat"/>
                <a:ea typeface="Montserrat"/>
                <a:cs typeface="Montserrat"/>
                <a:sym typeface="Montserrat"/>
              </a:defRPr>
            </a:lvl5pPr>
            <a:lvl6pPr lvl="5">
              <a:spcBef>
                <a:spcPts val="0"/>
              </a:spcBef>
              <a:spcAft>
                <a:spcPts val="0"/>
              </a:spcAft>
              <a:buClr>
                <a:schemeClr val="lt1"/>
              </a:buClr>
              <a:buSzPts val="6200"/>
              <a:buFont typeface="Montserrat"/>
              <a:buNone/>
              <a:defRPr sz="6200">
                <a:solidFill>
                  <a:schemeClr val="lt1"/>
                </a:solidFill>
                <a:latin typeface="Montserrat"/>
                <a:ea typeface="Montserrat"/>
                <a:cs typeface="Montserrat"/>
                <a:sym typeface="Montserrat"/>
              </a:defRPr>
            </a:lvl6pPr>
            <a:lvl7pPr lvl="6">
              <a:spcBef>
                <a:spcPts val="0"/>
              </a:spcBef>
              <a:spcAft>
                <a:spcPts val="0"/>
              </a:spcAft>
              <a:buClr>
                <a:schemeClr val="lt1"/>
              </a:buClr>
              <a:buSzPts val="6200"/>
              <a:buFont typeface="Montserrat"/>
              <a:buNone/>
              <a:defRPr sz="6200">
                <a:solidFill>
                  <a:schemeClr val="lt1"/>
                </a:solidFill>
                <a:latin typeface="Montserrat"/>
                <a:ea typeface="Montserrat"/>
                <a:cs typeface="Montserrat"/>
                <a:sym typeface="Montserrat"/>
              </a:defRPr>
            </a:lvl7pPr>
            <a:lvl8pPr lvl="7">
              <a:spcBef>
                <a:spcPts val="0"/>
              </a:spcBef>
              <a:spcAft>
                <a:spcPts val="0"/>
              </a:spcAft>
              <a:buClr>
                <a:schemeClr val="lt1"/>
              </a:buClr>
              <a:buSzPts val="6200"/>
              <a:buFont typeface="Montserrat"/>
              <a:buNone/>
              <a:defRPr sz="6200">
                <a:solidFill>
                  <a:schemeClr val="lt1"/>
                </a:solidFill>
                <a:latin typeface="Montserrat"/>
                <a:ea typeface="Montserrat"/>
                <a:cs typeface="Montserrat"/>
                <a:sym typeface="Montserrat"/>
              </a:defRPr>
            </a:lvl8pPr>
            <a:lvl9pPr lvl="8">
              <a:spcBef>
                <a:spcPts val="0"/>
              </a:spcBef>
              <a:spcAft>
                <a:spcPts val="0"/>
              </a:spcAft>
              <a:buClr>
                <a:schemeClr val="lt1"/>
              </a:buClr>
              <a:buSzPts val="6200"/>
              <a:buFont typeface="Montserrat"/>
              <a:buNone/>
              <a:defRPr sz="62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685307" y="2534022"/>
            <a:ext cx="18733500" cy="7512000"/>
          </a:xfrm>
          <a:prstGeom prst="rect">
            <a:avLst/>
          </a:prstGeom>
          <a:noFill/>
          <a:ln>
            <a:noFill/>
          </a:ln>
        </p:spPr>
        <p:txBody>
          <a:bodyPr anchorCtr="0" anchor="t" bIns="201025" lIns="201025" spcFirstLastPara="1" rIns="201025" wrap="square" tIns="201025">
            <a:normAutofit/>
          </a:bodyPr>
          <a:lstStyle>
            <a:lvl1pPr indent="-412750" lvl="0" marL="457200">
              <a:lnSpc>
                <a:spcPct val="115000"/>
              </a:lnSpc>
              <a:spcBef>
                <a:spcPts val="0"/>
              </a:spcBef>
              <a:spcAft>
                <a:spcPts val="0"/>
              </a:spcAft>
              <a:buClr>
                <a:schemeClr val="lt1"/>
              </a:buClr>
              <a:buSzPts val="2900"/>
              <a:buFont typeface="Lato"/>
              <a:buChar char="●"/>
              <a:defRPr sz="2900">
                <a:solidFill>
                  <a:schemeClr val="lt1"/>
                </a:solidFill>
                <a:latin typeface="Lato"/>
                <a:ea typeface="Lato"/>
                <a:cs typeface="Lato"/>
                <a:sym typeface="Lato"/>
              </a:defRPr>
            </a:lvl1pPr>
            <a:lvl2pPr indent="-381000" lvl="1" marL="914400">
              <a:lnSpc>
                <a:spcPct val="115000"/>
              </a:lnSpc>
              <a:spcBef>
                <a:spcPts val="0"/>
              </a:spcBef>
              <a:spcAft>
                <a:spcPts val="0"/>
              </a:spcAft>
              <a:buClr>
                <a:schemeClr val="lt1"/>
              </a:buClr>
              <a:buSzPts val="2400"/>
              <a:buFont typeface="Lato"/>
              <a:buChar char="○"/>
              <a:defRPr sz="2400">
                <a:solidFill>
                  <a:schemeClr val="lt1"/>
                </a:solidFill>
                <a:latin typeface="Lato"/>
                <a:ea typeface="Lato"/>
                <a:cs typeface="Lato"/>
                <a:sym typeface="Lato"/>
              </a:defRPr>
            </a:lvl2pPr>
            <a:lvl3pPr indent="-381000" lvl="2" marL="1371600">
              <a:lnSpc>
                <a:spcPct val="115000"/>
              </a:lnSpc>
              <a:spcBef>
                <a:spcPts val="0"/>
              </a:spcBef>
              <a:spcAft>
                <a:spcPts val="0"/>
              </a:spcAft>
              <a:buClr>
                <a:schemeClr val="lt1"/>
              </a:buClr>
              <a:buSzPts val="2400"/>
              <a:buFont typeface="Lato"/>
              <a:buChar char="■"/>
              <a:defRPr sz="2400">
                <a:solidFill>
                  <a:schemeClr val="lt1"/>
                </a:solidFill>
                <a:latin typeface="Lato"/>
                <a:ea typeface="Lato"/>
                <a:cs typeface="Lato"/>
                <a:sym typeface="Lato"/>
              </a:defRPr>
            </a:lvl3pPr>
            <a:lvl4pPr indent="-381000" lvl="3" marL="1828800">
              <a:lnSpc>
                <a:spcPct val="115000"/>
              </a:lnSpc>
              <a:spcBef>
                <a:spcPts val="0"/>
              </a:spcBef>
              <a:spcAft>
                <a:spcPts val="0"/>
              </a:spcAft>
              <a:buClr>
                <a:schemeClr val="lt1"/>
              </a:buClr>
              <a:buSzPts val="2400"/>
              <a:buFont typeface="Lato"/>
              <a:buChar char="●"/>
              <a:defRPr sz="2400">
                <a:solidFill>
                  <a:schemeClr val="lt1"/>
                </a:solidFill>
                <a:latin typeface="Lato"/>
                <a:ea typeface="Lato"/>
                <a:cs typeface="Lato"/>
                <a:sym typeface="Lato"/>
              </a:defRPr>
            </a:lvl4pPr>
            <a:lvl5pPr indent="-381000" lvl="4" marL="2286000">
              <a:lnSpc>
                <a:spcPct val="115000"/>
              </a:lnSpc>
              <a:spcBef>
                <a:spcPts val="0"/>
              </a:spcBef>
              <a:spcAft>
                <a:spcPts val="0"/>
              </a:spcAft>
              <a:buClr>
                <a:schemeClr val="lt1"/>
              </a:buClr>
              <a:buSzPts val="2400"/>
              <a:buFont typeface="Lato"/>
              <a:buChar char="○"/>
              <a:defRPr sz="2400">
                <a:solidFill>
                  <a:schemeClr val="lt1"/>
                </a:solidFill>
                <a:latin typeface="Lato"/>
                <a:ea typeface="Lato"/>
                <a:cs typeface="Lato"/>
                <a:sym typeface="Lato"/>
              </a:defRPr>
            </a:lvl5pPr>
            <a:lvl6pPr indent="-381000" lvl="5" marL="2743200">
              <a:lnSpc>
                <a:spcPct val="115000"/>
              </a:lnSpc>
              <a:spcBef>
                <a:spcPts val="0"/>
              </a:spcBef>
              <a:spcAft>
                <a:spcPts val="0"/>
              </a:spcAft>
              <a:buClr>
                <a:schemeClr val="lt1"/>
              </a:buClr>
              <a:buSzPts val="2400"/>
              <a:buFont typeface="Lato"/>
              <a:buChar char="■"/>
              <a:defRPr sz="2400">
                <a:solidFill>
                  <a:schemeClr val="lt1"/>
                </a:solidFill>
                <a:latin typeface="Lato"/>
                <a:ea typeface="Lato"/>
                <a:cs typeface="Lato"/>
                <a:sym typeface="Lato"/>
              </a:defRPr>
            </a:lvl6pPr>
            <a:lvl7pPr indent="-381000" lvl="6" marL="3200400">
              <a:lnSpc>
                <a:spcPct val="115000"/>
              </a:lnSpc>
              <a:spcBef>
                <a:spcPts val="0"/>
              </a:spcBef>
              <a:spcAft>
                <a:spcPts val="0"/>
              </a:spcAft>
              <a:buClr>
                <a:schemeClr val="lt1"/>
              </a:buClr>
              <a:buSzPts val="2400"/>
              <a:buFont typeface="Lato"/>
              <a:buChar char="●"/>
              <a:defRPr sz="2400">
                <a:solidFill>
                  <a:schemeClr val="lt1"/>
                </a:solidFill>
                <a:latin typeface="Lato"/>
                <a:ea typeface="Lato"/>
                <a:cs typeface="Lato"/>
                <a:sym typeface="Lato"/>
              </a:defRPr>
            </a:lvl7pPr>
            <a:lvl8pPr indent="-381000" lvl="7" marL="3657600">
              <a:lnSpc>
                <a:spcPct val="115000"/>
              </a:lnSpc>
              <a:spcBef>
                <a:spcPts val="0"/>
              </a:spcBef>
              <a:spcAft>
                <a:spcPts val="0"/>
              </a:spcAft>
              <a:buClr>
                <a:schemeClr val="lt1"/>
              </a:buClr>
              <a:buSzPts val="2400"/>
              <a:buFont typeface="Lato"/>
              <a:buChar char="○"/>
              <a:defRPr sz="2400">
                <a:solidFill>
                  <a:schemeClr val="lt1"/>
                </a:solidFill>
                <a:latin typeface="Lato"/>
                <a:ea typeface="Lato"/>
                <a:cs typeface="Lato"/>
                <a:sym typeface="Lato"/>
              </a:defRPr>
            </a:lvl8pPr>
            <a:lvl9pPr indent="-381000" lvl="8" marL="4114800">
              <a:lnSpc>
                <a:spcPct val="115000"/>
              </a:lnSpc>
              <a:spcBef>
                <a:spcPts val="0"/>
              </a:spcBef>
              <a:spcAft>
                <a:spcPts val="0"/>
              </a:spcAft>
              <a:buClr>
                <a:schemeClr val="lt1"/>
              </a:buClr>
              <a:buSzPts val="2400"/>
              <a:buFont typeface="Lato"/>
              <a:buChar char="■"/>
              <a:defRPr sz="2400">
                <a:solidFill>
                  <a:schemeClr val="lt1"/>
                </a:solidFill>
                <a:latin typeface="Lato"/>
                <a:ea typeface="Lato"/>
                <a:cs typeface="Lato"/>
                <a:sym typeface="Lato"/>
              </a:defRPr>
            </a:lvl9pPr>
          </a:lstStyle>
          <a:p/>
        </p:txBody>
      </p:sp>
      <p:sp>
        <p:nvSpPr>
          <p:cNvPr id="8" name="Google Shape;8;p1"/>
          <p:cNvSpPr txBox="1"/>
          <p:nvPr>
            <p:ph idx="12" type="sldNum"/>
          </p:nvPr>
        </p:nvSpPr>
        <p:spPr>
          <a:xfrm>
            <a:off x="18627640" y="10253320"/>
            <a:ext cx="1206300" cy="865500"/>
          </a:xfrm>
          <a:prstGeom prst="rect">
            <a:avLst/>
          </a:prstGeom>
          <a:noFill/>
          <a:ln>
            <a:noFill/>
          </a:ln>
        </p:spPr>
        <p:txBody>
          <a:bodyPr anchorCtr="0" anchor="ctr" bIns="201025" lIns="201025" spcFirstLastPara="1" rIns="201025" wrap="square" tIns="201025">
            <a:normAutofit/>
          </a:bodyPr>
          <a:lstStyle>
            <a:lvl1pPr lvl="0" algn="r">
              <a:buNone/>
              <a:defRPr sz="2200">
                <a:solidFill>
                  <a:schemeClr val="lt1"/>
                </a:solidFill>
                <a:latin typeface="Lato"/>
                <a:ea typeface="Lato"/>
                <a:cs typeface="Lato"/>
                <a:sym typeface="Lato"/>
              </a:defRPr>
            </a:lvl1pPr>
            <a:lvl2pPr lvl="1" algn="r">
              <a:buNone/>
              <a:defRPr sz="2200">
                <a:solidFill>
                  <a:schemeClr val="lt1"/>
                </a:solidFill>
                <a:latin typeface="Lato"/>
                <a:ea typeface="Lato"/>
                <a:cs typeface="Lato"/>
                <a:sym typeface="Lato"/>
              </a:defRPr>
            </a:lvl2pPr>
            <a:lvl3pPr lvl="2" algn="r">
              <a:buNone/>
              <a:defRPr sz="2200">
                <a:solidFill>
                  <a:schemeClr val="lt1"/>
                </a:solidFill>
                <a:latin typeface="Lato"/>
                <a:ea typeface="Lato"/>
                <a:cs typeface="Lato"/>
                <a:sym typeface="Lato"/>
              </a:defRPr>
            </a:lvl3pPr>
            <a:lvl4pPr lvl="3" algn="r">
              <a:buNone/>
              <a:defRPr sz="2200">
                <a:solidFill>
                  <a:schemeClr val="lt1"/>
                </a:solidFill>
                <a:latin typeface="Lato"/>
                <a:ea typeface="Lato"/>
                <a:cs typeface="Lato"/>
                <a:sym typeface="Lato"/>
              </a:defRPr>
            </a:lvl4pPr>
            <a:lvl5pPr lvl="4" algn="r">
              <a:buNone/>
              <a:defRPr sz="2200">
                <a:solidFill>
                  <a:schemeClr val="lt1"/>
                </a:solidFill>
                <a:latin typeface="Lato"/>
                <a:ea typeface="Lato"/>
                <a:cs typeface="Lato"/>
                <a:sym typeface="Lato"/>
              </a:defRPr>
            </a:lvl5pPr>
            <a:lvl6pPr lvl="5" algn="r">
              <a:buNone/>
              <a:defRPr sz="2200">
                <a:solidFill>
                  <a:schemeClr val="lt1"/>
                </a:solidFill>
                <a:latin typeface="Lato"/>
                <a:ea typeface="Lato"/>
                <a:cs typeface="Lato"/>
                <a:sym typeface="Lato"/>
              </a:defRPr>
            </a:lvl6pPr>
            <a:lvl7pPr lvl="6" algn="r">
              <a:buNone/>
              <a:defRPr sz="2200">
                <a:solidFill>
                  <a:schemeClr val="lt1"/>
                </a:solidFill>
                <a:latin typeface="Lato"/>
                <a:ea typeface="Lato"/>
                <a:cs typeface="Lato"/>
                <a:sym typeface="Lato"/>
              </a:defRPr>
            </a:lvl7pPr>
            <a:lvl8pPr lvl="7" algn="r">
              <a:buNone/>
              <a:defRPr sz="2200">
                <a:solidFill>
                  <a:schemeClr val="lt1"/>
                </a:solidFill>
                <a:latin typeface="Lato"/>
                <a:ea typeface="Lato"/>
                <a:cs typeface="Lato"/>
                <a:sym typeface="Lato"/>
              </a:defRPr>
            </a:lvl8pPr>
            <a:lvl9pPr lvl="8" algn="r">
              <a:buNone/>
              <a:defRPr sz="22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5.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0.png"/><Relationship Id="rId4" Type="http://schemas.openxmlformats.org/officeDocument/2006/relationships/image" Target="../media/image2.png"/><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1.png"/><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60.png"/><Relationship Id="rId4" Type="http://schemas.openxmlformats.org/officeDocument/2006/relationships/image" Target="../media/image5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2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59.png"/><Relationship Id="rId4" Type="http://schemas.openxmlformats.org/officeDocument/2006/relationships/image" Target="../media/image2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58.png"/><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76.png"/><Relationship Id="rId4" Type="http://schemas.openxmlformats.org/officeDocument/2006/relationships/image" Target="../media/image3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69.png"/><Relationship Id="rId4" Type="http://schemas.openxmlformats.org/officeDocument/2006/relationships/image" Target="../media/image3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79.png"/><Relationship Id="rId4" Type="http://schemas.openxmlformats.org/officeDocument/2006/relationships/image" Target="../media/image5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3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2.png"/><Relationship Id="rId4" Type="http://schemas.openxmlformats.org/officeDocument/2006/relationships/image" Target="../media/image4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7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71.png"/><Relationship Id="rId4" Type="http://schemas.openxmlformats.org/officeDocument/2006/relationships/image" Target="../media/image4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75.png"/><Relationship Id="rId4" Type="http://schemas.openxmlformats.org/officeDocument/2006/relationships/image" Target="../media/image5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7.png"/><Relationship Id="rId4" Type="http://schemas.openxmlformats.org/officeDocument/2006/relationships/image" Target="../media/image5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8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70.png"/><Relationship Id="rId4" Type="http://schemas.openxmlformats.org/officeDocument/2006/relationships/image" Target="../media/image5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80.png"/><Relationship Id="rId4" Type="http://schemas.openxmlformats.org/officeDocument/2006/relationships/image" Target="../media/image5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78.png"/><Relationship Id="rId4" Type="http://schemas.openxmlformats.org/officeDocument/2006/relationships/image" Target="../media/image67.jpg"/><Relationship Id="rId5"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61.png"/><Relationship Id="rId4" Type="http://schemas.openxmlformats.org/officeDocument/2006/relationships/image" Target="../media/image68.jpg"/><Relationship Id="rId5" Type="http://schemas.openxmlformats.org/officeDocument/2006/relationships/image" Target="../media/image6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64.png"/><Relationship Id="rId4" Type="http://schemas.openxmlformats.org/officeDocument/2006/relationships/image" Target="../media/image63.jpg"/><Relationship Id="rId5"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66.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16"/>
          <p:cNvPicPr preferRelativeResize="0"/>
          <p:nvPr/>
        </p:nvPicPr>
        <p:blipFill rotWithShape="1">
          <a:blip r:embed="rId3">
            <a:alphaModFix/>
          </a:blip>
          <a:srcRect b="0" l="0" r="0" t="0"/>
          <a:stretch/>
        </p:blipFill>
        <p:spPr>
          <a:xfrm>
            <a:off x="1635322" y="4681405"/>
            <a:ext cx="16922122" cy="1140530"/>
          </a:xfrm>
          <a:prstGeom prst="rect">
            <a:avLst/>
          </a:prstGeom>
          <a:noFill/>
          <a:ln>
            <a:noFill/>
          </a:ln>
        </p:spPr>
      </p:pic>
      <p:sp>
        <p:nvSpPr>
          <p:cNvPr id="150" name="Google Shape;150;p16"/>
          <p:cNvSpPr txBox="1"/>
          <p:nvPr>
            <p:ph type="title"/>
          </p:nvPr>
        </p:nvSpPr>
        <p:spPr>
          <a:xfrm>
            <a:off x="6379623" y="6368675"/>
            <a:ext cx="9061800" cy="1719000"/>
          </a:xfrm>
          <a:prstGeom prst="rect">
            <a:avLst/>
          </a:prstGeom>
          <a:noFill/>
          <a:ln>
            <a:noFill/>
          </a:ln>
        </p:spPr>
        <p:txBody>
          <a:bodyPr anchorCtr="0" anchor="t" bIns="0" lIns="0" spcFirstLastPara="1" rIns="0" wrap="square" tIns="12050">
            <a:spAutoFit/>
          </a:bodyPr>
          <a:lstStyle/>
          <a:p>
            <a:pPr indent="-312419" lvl="0" marL="324485" marR="5080" rtl="0" algn="l">
              <a:lnSpc>
                <a:spcPct val="111200"/>
              </a:lnSpc>
              <a:spcBef>
                <a:spcPts val="0"/>
              </a:spcBef>
              <a:spcAft>
                <a:spcPts val="0"/>
              </a:spcAft>
              <a:buNone/>
            </a:pPr>
            <a:r>
              <a:rPr lang="en-US" sz="5250"/>
              <a:t>P R Nithish Kalyan</a:t>
            </a:r>
            <a:r>
              <a:rPr lang="en-US" sz="5250"/>
              <a:t> </a:t>
            </a:r>
            <a:endParaRPr sz="5250"/>
          </a:p>
          <a:p>
            <a:pPr indent="-312419" lvl="0" marL="324485" marR="5080" rtl="0" algn="l">
              <a:lnSpc>
                <a:spcPct val="111200"/>
              </a:lnSpc>
              <a:spcBef>
                <a:spcPts val="0"/>
              </a:spcBef>
              <a:spcAft>
                <a:spcPts val="0"/>
              </a:spcAft>
              <a:buNone/>
            </a:pPr>
            <a:r>
              <a:rPr lang="en-US" sz="5250"/>
              <a:t>21-06-2024</a:t>
            </a:r>
            <a:endParaRPr sz="5250"/>
          </a:p>
        </p:txBody>
      </p:sp>
      <p:pic>
        <p:nvPicPr>
          <p:cNvPr id="151" name="Google Shape;151;p16"/>
          <p:cNvPicPr preferRelativeResize="0"/>
          <p:nvPr/>
        </p:nvPicPr>
        <p:blipFill rotWithShape="1">
          <a:blip r:embed="rId4">
            <a:alphaModFix/>
          </a:blip>
          <a:srcRect b="0" l="0" r="0" t="0"/>
          <a:stretch/>
        </p:blipFill>
        <p:spPr>
          <a:xfrm>
            <a:off x="13621480" y="9928482"/>
            <a:ext cx="6282051" cy="77583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25"/>
          <p:cNvPicPr preferRelativeResize="0"/>
          <p:nvPr/>
        </p:nvPicPr>
        <p:blipFill rotWithShape="1">
          <a:blip r:embed="rId3">
            <a:alphaModFix/>
          </a:blip>
          <a:srcRect b="0" l="0" r="0" t="0"/>
          <a:stretch/>
        </p:blipFill>
        <p:spPr>
          <a:xfrm>
            <a:off x="7091909" y="1055884"/>
            <a:ext cx="5958101" cy="838215"/>
          </a:xfrm>
          <a:prstGeom prst="rect">
            <a:avLst/>
          </a:prstGeom>
          <a:noFill/>
          <a:ln>
            <a:noFill/>
          </a:ln>
        </p:spPr>
      </p:pic>
      <p:sp>
        <p:nvSpPr>
          <p:cNvPr id="281" name="Google Shape;281;p25"/>
          <p:cNvSpPr txBox="1"/>
          <p:nvPr/>
        </p:nvSpPr>
        <p:spPr>
          <a:xfrm>
            <a:off x="967794" y="2212962"/>
            <a:ext cx="11583035" cy="8576310"/>
          </a:xfrm>
          <a:prstGeom prst="rect">
            <a:avLst/>
          </a:prstGeom>
          <a:noFill/>
          <a:ln>
            <a:noFill/>
          </a:ln>
        </p:spPr>
        <p:txBody>
          <a:bodyPr anchorCtr="0" anchor="t" bIns="0" lIns="0" spcFirstLastPara="1" rIns="0" wrap="square" tIns="12050">
            <a:spAutoFit/>
          </a:bodyPr>
          <a:lstStyle/>
          <a:p>
            <a:pPr indent="0" lvl="0" marL="12700" marR="810260" rtl="0" algn="l">
              <a:lnSpc>
                <a:spcPct val="111800"/>
              </a:lnSpc>
              <a:spcBef>
                <a:spcPts val="0"/>
              </a:spcBef>
              <a:spcAft>
                <a:spcPts val="0"/>
              </a:spcAft>
              <a:buNone/>
            </a:pPr>
            <a:r>
              <a:rPr lang="en-US" sz="2950">
                <a:solidFill>
                  <a:srgbClr val="FFFFFF"/>
                </a:solidFill>
                <a:latin typeface="Helvetica Neue"/>
                <a:ea typeface="Helvetica Neue"/>
                <a:cs typeface="Helvetica Neue"/>
                <a:sym typeface="Helvetica Neue"/>
              </a:rPr>
              <a:t>In the data set, there are several different cases where the  booster did not land successfully. Sometimes a landing was  attempted but failed due to an accident; for example, True  Ocean means the mission outcome was successfully landed  to a speci</a:t>
            </a:r>
            <a:r>
              <a:rPr lang="en-US" sz="2950">
                <a:solidFill>
                  <a:srgbClr val="FFFFFF"/>
                </a:solidFill>
                <a:latin typeface="Times New Roman"/>
                <a:ea typeface="Times New Roman"/>
                <a:cs typeface="Times New Roman"/>
                <a:sym typeface="Times New Roman"/>
              </a:rPr>
              <a:t>f</a:t>
            </a:r>
            <a:r>
              <a:rPr lang="en-US" sz="2950">
                <a:solidFill>
                  <a:srgbClr val="FFFFFF"/>
                </a:solidFill>
                <a:latin typeface="Helvetica Neue"/>
                <a:ea typeface="Helvetica Neue"/>
                <a:cs typeface="Helvetica Neue"/>
                <a:sym typeface="Helvetica Neue"/>
              </a:rPr>
              <a:t>ic region of the ocean while False Ocean means  the mission outcome was unsuccessfully landed to a speci</a:t>
            </a:r>
            <a:r>
              <a:rPr lang="en-US" sz="2950">
                <a:solidFill>
                  <a:srgbClr val="FFFFFF"/>
                </a:solidFill>
                <a:latin typeface="Times New Roman"/>
                <a:ea typeface="Times New Roman"/>
                <a:cs typeface="Times New Roman"/>
                <a:sym typeface="Times New Roman"/>
              </a:rPr>
              <a:t>f</a:t>
            </a:r>
            <a:r>
              <a:rPr lang="en-US" sz="2950">
                <a:solidFill>
                  <a:srgbClr val="FFFFFF"/>
                </a:solidFill>
                <a:latin typeface="Helvetica Neue"/>
                <a:ea typeface="Helvetica Neue"/>
                <a:cs typeface="Helvetica Neue"/>
                <a:sym typeface="Helvetica Neue"/>
              </a:rPr>
              <a:t>ic  region of the ocean. True RTLS means the mission outcome  was successfully landed to a ground pad False RTLS means  the mission outcome was unsuccessfully landed to a ground  pad.True ASDS means the mission outcome was successfully  landed on a drone ship False ASDS means the mission  outcome was unsuccessfully landed on a drone ship.</a:t>
            </a:r>
            <a:endParaRPr sz="2950">
              <a:latin typeface="Helvetica Neue"/>
              <a:ea typeface="Helvetica Neue"/>
              <a:cs typeface="Helvetica Neue"/>
              <a:sym typeface="Helvetica Neue"/>
            </a:endParaRPr>
          </a:p>
          <a:p>
            <a:pPr indent="0" lvl="0" marL="12700" marR="958850" rtl="0" algn="just">
              <a:lnSpc>
                <a:spcPct val="111800"/>
              </a:lnSpc>
              <a:spcBef>
                <a:spcPts val="1980"/>
              </a:spcBef>
              <a:spcAft>
                <a:spcPts val="0"/>
              </a:spcAft>
              <a:buNone/>
            </a:pPr>
            <a:r>
              <a:rPr lang="en-US" sz="2950">
                <a:solidFill>
                  <a:srgbClr val="FFFFFF"/>
                </a:solidFill>
                <a:latin typeface="Helvetica Neue"/>
                <a:ea typeface="Helvetica Neue"/>
                <a:cs typeface="Helvetica Neue"/>
                <a:sym typeface="Helvetica Neue"/>
              </a:rPr>
              <a:t>We mainly convert those outcomes into Training Labels with  “1” means the booster successfully landed, “0” means it was  unsuccessful.</a:t>
            </a:r>
            <a:endParaRPr sz="2950">
              <a:latin typeface="Helvetica Neue"/>
              <a:ea typeface="Helvetica Neue"/>
              <a:cs typeface="Helvetica Neue"/>
              <a:sym typeface="Helvetica Neue"/>
            </a:endParaRPr>
          </a:p>
          <a:p>
            <a:pPr indent="0" lvl="0" marL="6597650" marR="0" rtl="0" algn="l">
              <a:lnSpc>
                <a:spcPct val="100000"/>
              </a:lnSpc>
              <a:spcBef>
                <a:spcPts val="2445"/>
              </a:spcBef>
              <a:spcAft>
                <a:spcPts val="0"/>
              </a:spcAft>
              <a:buNone/>
            </a:pPr>
            <a:r>
              <a:rPr lang="en-US" sz="2950" u="sng">
                <a:solidFill>
                  <a:srgbClr val="00A2FF"/>
                </a:solidFill>
                <a:latin typeface="Helvetica Neue"/>
                <a:ea typeface="Helvetica Neue"/>
                <a:cs typeface="Helvetica Neue"/>
                <a:sym typeface="Helvetica Neue"/>
              </a:rPr>
              <a:t>GitHub URL: Data Wrangling</a:t>
            </a:r>
            <a:endParaRPr sz="2950">
              <a:latin typeface="Helvetica Neue"/>
              <a:ea typeface="Helvetica Neue"/>
              <a:cs typeface="Helvetica Neue"/>
              <a:sym typeface="Helvetica Neue"/>
            </a:endParaRPr>
          </a:p>
        </p:txBody>
      </p:sp>
      <p:sp>
        <p:nvSpPr>
          <p:cNvPr id="282" name="Google Shape;282;p25"/>
          <p:cNvSpPr/>
          <p:nvPr/>
        </p:nvSpPr>
        <p:spPr>
          <a:xfrm>
            <a:off x="12355758" y="2326761"/>
            <a:ext cx="6701155" cy="1047115"/>
          </a:xfrm>
          <a:custGeom>
            <a:rect b="b" l="l" r="r" t="t"/>
            <a:pathLst>
              <a:path extrusionOk="0" h="1047114" w="6701155">
                <a:moveTo>
                  <a:pt x="6199236" y="0"/>
                </a:moveTo>
                <a:lnTo>
                  <a:pt x="501902" y="0"/>
                </a:lnTo>
                <a:lnTo>
                  <a:pt x="433018" y="113"/>
                </a:lnTo>
                <a:lnTo>
                  <a:pt x="373136" y="911"/>
                </a:lnTo>
                <a:lnTo>
                  <a:pt x="321439" y="3075"/>
                </a:lnTo>
                <a:lnTo>
                  <a:pt x="277107" y="7289"/>
                </a:lnTo>
                <a:lnTo>
                  <a:pt x="239324" y="14236"/>
                </a:lnTo>
                <a:lnTo>
                  <a:pt x="158609" y="47328"/>
                </a:lnTo>
                <a:lnTo>
                  <a:pt x="115136" y="77832"/>
                </a:lnTo>
                <a:lnTo>
                  <a:pt x="77716" y="115251"/>
                </a:lnTo>
                <a:lnTo>
                  <a:pt x="47210" y="158722"/>
                </a:lnTo>
                <a:lnTo>
                  <a:pt x="24482" y="207383"/>
                </a:lnTo>
                <a:lnTo>
                  <a:pt x="7173" y="277222"/>
                </a:lnTo>
                <a:lnTo>
                  <a:pt x="2960" y="321553"/>
                </a:lnTo>
                <a:lnTo>
                  <a:pt x="797" y="373250"/>
                </a:lnTo>
                <a:lnTo>
                  <a:pt x="0" y="433132"/>
                </a:lnTo>
                <a:lnTo>
                  <a:pt x="0" y="613956"/>
                </a:lnTo>
                <a:lnTo>
                  <a:pt x="797" y="673837"/>
                </a:lnTo>
                <a:lnTo>
                  <a:pt x="2960" y="725534"/>
                </a:lnTo>
                <a:lnTo>
                  <a:pt x="7173" y="769865"/>
                </a:lnTo>
                <a:lnTo>
                  <a:pt x="14119" y="807649"/>
                </a:lnTo>
                <a:lnTo>
                  <a:pt x="47210" y="888365"/>
                </a:lnTo>
                <a:lnTo>
                  <a:pt x="77716" y="931836"/>
                </a:lnTo>
                <a:lnTo>
                  <a:pt x="115136" y="969255"/>
                </a:lnTo>
                <a:lnTo>
                  <a:pt x="158609" y="999760"/>
                </a:lnTo>
                <a:lnTo>
                  <a:pt x="207272" y="1022487"/>
                </a:lnTo>
                <a:lnTo>
                  <a:pt x="277107" y="1039799"/>
                </a:lnTo>
                <a:lnTo>
                  <a:pt x="321439" y="1044013"/>
                </a:lnTo>
                <a:lnTo>
                  <a:pt x="373136" y="1046177"/>
                </a:lnTo>
                <a:lnTo>
                  <a:pt x="433018" y="1046974"/>
                </a:lnTo>
                <a:lnTo>
                  <a:pt x="501902" y="1047088"/>
                </a:lnTo>
                <a:lnTo>
                  <a:pt x="6199236" y="1047088"/>
                </a:lnTo>
                <a:lnTo>
                  <a:pt x="6268120" y="1046974"/>
                </a:lnTo>
                <a:lnTo>
                  <a:pt x="6328002" y="1046177"/>
                </a:lnTo>
                <a:lnTo>
                  <a:pt x="6379699" y="1044013"/>
                </a:lnTo>
                <a:lnTo>
                  <a:pt x="6424031" y="1039799"/>
                </a:lnTo>
                <a:lnTo>
                  <a:pt x="6461813" y="1032851"/>
                </a:lnTo>
                <a:lnTo>
                  <a:pt x="6542529" y="999760"/>
                </a:lnTo>
                <a:lnTo>
                  <a:pt x="6586001" y="969255"/>
                </a:lnTo>
                <a:lnTo>
                  <a:pt x="6623422" y="931836"/>
                </a:lnTo>
                <a:lnTo>
                  <a:pt x="6653928" y="888365"/>
                </a:lnTo>
                <a:lnTo>
                  <a:pt x="6676656" y="839704"/>
                </a:lnTo>
                <a:lnTo>
                  <a:pt x="6693965" y="769865"/>
                </a:lnTo>
                <a:lnTo>
                  <a:pt x="6698178" y="725534"/>
                </a:lnTo>
                <a:lnTo>
                  <a:pt x="6700341" y="673837"/>
                </a:lnTo>
                <a:lnTo>
                  <a:pt x="6701138" y="613956"/>
                </a:lnTo>
                <a:lnTo>
                  <a:pt x="6701138" y="433132"/>
                </a:lnTo>
                <a:lnTo>
                  <a:pt x="6700341" y="373250"/>
                </a:lnTo>
                <a:lnTo>
                  <a:pt x="6698178" y="321553"/>
                </a:lnTo>
                <a:lnTo>
                  <a:pt x="6693965" y="277222"/>
                </a:lnTo>
                <a:lnTo>
                  <a:pt x="6687018" y="239438"/>
                </a:lnTo>
                <a:lnTo>
                  <a:pt x="6653928" y="158722"/>
                </a:lnTo>
                <a:lnTo>
                  <a:pt x="6623422" y="115251"/>
                </a:lnTo>
                <a:lnTo>
                  <a:pt x="6586001" y="77832"/>
                </a:lnTo>
                <a:lnTo>
                  <a:pt x="6542529" y="47328"/>
                </a:lnTo>
                <a:lnTo>
                  <a:pt x="6493866" y="24601"/>
                </a:lnTo>
                <a:lnTo>
                  <a:pt x="6424031" y="7289"/>
                </a:lnTo>
                <a:lnTo>
                  <a:pt x="6379699" y="3075"/>
                </a:lnTo>
                <a:lnTo>
                  <a:pt x="6328002" y="911"/>
                </a:lnTo>
                <a:lnTo>
                  <a:pt x="6268120" y="113"/>
                </a:lnTo>
                <a:lnTo>
                  <a:pt x="6199236"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3" name="Google Shape;283;p25"/>
          <p:cNvSpPr txBox="1"/>
          <p:nvPr/>
        </p:nvSpPr>
        <p:spPr>
          <a:xfrm>
            <a:off x="13147161" y="2406728"/>
            <a:ext cx="5118735" cy="863600"/>
          </a:xfrm>
          <a:prstGeom prst="rect">
            <a:avLst/>
          </a:prstGeom>
          <a:noFill/>
          <a:ln>
            <a:noFill/>
          </a:ln>
        </p:spPr>
        <p:txBody>
          <a:bodyPr anchorCtr="0" anchor="t" bIns="0" lIns="0" spcFirstLastPara="1" rIns="0" wrap="square" tIns="12050">
            <a:spAutoFit/>
          </a:bodyPr>
          <a:lstStyle/>
          <a:p>
            <a:pPr indent="-283210" lvl="0" marL="295275" marR="5080" rtl="0" algn="l">
              <a:lnSpc>
                <a:spcPct val="112200"/>
              </a:lnSpc>
              <a:spcBef>
                <a:spcPts val="0"/>
              </a:spcBef>
              <a:spcAft>
                <a:spcPts val="0"/>
              </a:spcAft>
              <a:buNone/>
            </a:pPr>
            <a:r>
              <a:rPr lang="en-US" sz="2450">
                <a:latin typeface="Helvetica Neue"/>
                <a:ea typeface="Helvetica Neue"/>
                <a:cs typeface="Helvetica Neue"/>
                <a:sym typeface="Helvetica Neue"/>
              </a:rPr>
              <a:t>Perform exploratory Data Analysis  and determine Training Labels</a:t>
            </a:r>
            <a:endParaRPr sz="2450">
              <a:latin typeface="Helvetica Neue"/>
              <a:ea typeface="Helvetica Neue"/>
              <a:cs typeface="Helvetica Neue"/>
              <a:sym typeface="Helvetica Neue"/>
            </a:endParaRPr>
          </a:p>
        </p:txBody>
      </p:sp>
      <p:sp>
        <p:nvSpPr>
          <p:cNvPr id="284" name="Google Shape;284;p25"/>
          <p:cNvSpPr/>
          <p:nvPr/>
        </p:nvSpPr>
        <p:spPr>
          <a:xfrm>
            <a:off x="12355645" y="3974696"/>
            <a:ext cx="6701790" cy="1047115"/>
          </a:xfrm>
          <a:custGeom>
            <a:rect b="b" l="l" r="r" t="t"/>
            <a:pathLst>
              <a:path extrusionOk="0" h="1047114" w="6701790">
                <a:moveTo>
                  <a:pt x="6156786" y="0"/>
                </a:moveTo>
                <a:lnTo>
                  <a:pt x="544580" y="0"/>
                </a:lnTo>
                <a:lnTo>
                  <a:pt x="470100" y="120"/>
                </a:lnTo>
                <a:lnTo>
                  <a:pt x="405355" y="966"/>
                </a:lnTo>
                <a:lnTo>
                  <a:pt x="349460" y="3263"/>
                </a:lnTo>
                <a:lnTo>
                  <a:pt x="301530" y="7735"/>
                </a:lnTo>
                <a:lnTo>
                  <a:pt x="260679" y="15107"/>
                </a:lnTo>
                <a:lnTo>
                  <a:pt x="181304" y="46204"/>
                </a:lnTo>
                <a:lnTo>
                  <a:pt x="140416" y="72318"/>
                </a:lnTo>
                <a:lnTo>
                  <a:pt x="103906" y="103903"/>
                </a:lnTo>
                <a:lnTo>
                  <a:pt x="72320" y="140412"/>
                </a:lnTo>
                <a:lnTo>
                  <a:pt x="46204" y="181300"/>
                </a:lnTo>
                <a:lnTo>
                  <a:pt x="26103" y="226021"/>
                </a:lnTo>
                <a:lnTo>
                  <a:pt x="8325" y="298191"/>
                </a:lnTo>
                <a:lnTo>
                  <a:pt x="3761" y="344945"/>
                </a:lnTo>
                <a:lnTo>
                  <a:pt x="1262" y="398330"/>
                </a:lnTo>
                <a:lnTo>
                  <a:pt x="213" y="457983"/>
                </a:lnTo>
                <a:lnTo>
                  <a:pt x="0" y="523544"/>
                </a:lnTo>
                <a:lnTo>
                  <a:pt x="213" y="589104"/>
                </a:lnTo>
                <a:lnTo>
                  <a:pt x="1262" y="648758"/>
                </a:lnTo>
                <a:lnTo>
                  <a:pt x="3761" y="702143"/>
                </a:lnTo>
                <a:lnTo>
                  <a:pt x="8325" y="748897"/>
                </a:lnTo>
                <a:lnTo>
                  <a:pt x="15568" y="788659"/>
                </a:lnTo>
                <a:lnTo>
                  <a:pt x="46204" y="865787"/>
                </a:lnTo>
                <a:lnTo>
                  <a:pt x="72320" y="906675"/>
                </a:lnTo>
                <a:lnTo>
                  <a:pt x="103906" y="943184"/>
                </a:lnTo>
                <a:lnTo>
                  <a:pt x="140416" y="974769"/>
                </a:lnTo>
                <a:lnTo>
                  <a:pt x="181304" y="1000884"/>
                </a:lnTo>
                <a:lnTo>
                  <a:pt x="226024" y="1020982"/>
                </a:lnTo>
                <a:lnTo>
                  <a:pt x="301530" y="1039353"/>
                </a:lnTo>
                <a:lnTo>
                  <a:pt x="349460" y="1043825"/>
                </a:lnTo>
                <a:lnTo>
                  <a:pt x="405355" y="1046121"/>
                </a:lnTo>
                <a:lnTo>
                  <a:pt x="470100" y="1046967"/>
                </a:lnTo>
                <a:lnTo>
                  <a:pt x="544580" y="1047088"/>
                </a:lnTo>
                <a:lnTo>
                  <a:pt x="6156786" y="1047088"/>
                </a:lnTo>
                <a:lnTo>
                  <a:pt x="6231265" y="1046967"/>
                </a:lnTo>
                <a:lnTo>
                  <a:pt x="6296010" y="1046121"/>
                </a:lnTo>
                <a:lnTo>
                  <a:pt x="6351906" y="1043825"/>
                </a:lnTo>
                <a:lnTo>
                  <a:pt x="6399836" y="1039353"/>
                </a:lnTo>
                <a:lnTo>
                  <a:pt x="6440686" y="1031980"/>
                </a:lnTo>
                <a:lnTo>
                  <a:pt x="6520062" y="1000884"/>
                </a:lnTo>
                <a:lnTo>
                  <a:pt x="6560950" y="974769"/>
                </a:lnTo>
                <a:lnTo>
                  <a:pt x="6597460" y="943184"/>
                </a:lnTo>
                <a:lnTo>
                  <a:pt x="6629046" y="906675"/>
                </a:lnTo>
                <a:lnTo>
                  <a:pt x="6655162" y="865787"/>
                </a:lnTo>
                <a:lnTo>
                  <a:pt x="6675262" y="821067"/>
                </a:lnTo>
                <a:lnTo>
                  <a:pt x="6693041" y="748897"/>
                </a:lnTo>
                <a:lnTo>
                  <a:pt x="6697604" y="702143"/>
                </a:lnTo>
                <a:lnTo>
                  <a:pt x="6700104" y="648758"/>
                </a:lnTo>
                <a:lnTo>
                  <a:pt x="6701153" y="589104"/>
                </a:lnTo>
                <a:lnTo>
                  <a:pt x="6701366" y="523544"/>
                </a:lnTo>
                <a:lnTo>
                  <a:pt x="6701153" y="457983"/>
                </a:lnTo>
                <a:lnTo>
                  <a:pt x="6700104" y="398330"/>
                </a:lnTo>
                <a:lnTo>
                  <a:pt x="6697604" y="344945"/>
                </a:lnTo>
                <a:lnTo>
                  <a:pt x="6693041" y="298191"/>
                </a:lnTo>
                <a:lnTo>
                  <a:pt x="6685798" y="258429"/>
                </a:lnTo>
                <a:lnTo>
                  <a:pt x="6655162" y="181300"/>
                </a:lnTo>
                <a:lnTo>
                  <a:pt x="6629046" y="140412"/>
                </a:lnTo>
                <a:lnTo>
                  <a:pt x="6597460" y="103903"/>
                </a:lnTo>
                <a:lnTo>
                  <a:pt x="6560950" y="72318"/>
                </a:lnTo>
                <a:lnTo>
                  <a:pt x="6520062" y="46204"/>
                </a:lnTo>
                <a:lnTo>
                  <a:pt x="6475342" y="26106"/>
                </a:lnTo>
                <a:lnTo>
                  <a:pt x="6399836" y="7735"/>
                </a:lnTo>
                <a:lnTo>
                  <a:pt x="6351906" y="3263"/>
                </a:lnTo>
                <a:lnTo>
                  <a:pt x="6296010" y="966"/>
                </a:lnTo>
                <a:lnTo>
                  <a:pt x="6231265" y="120"/>
                </a:lnTo>
                <a:lnTo>
                  <a:pt x="6156786"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5" name="Google Shape;285;p25"/>
          <p:cNvSpPr/>
          <p:nvPr/>
        </p:nvSpPr>
        <p:spPr>
          <a:xfrm>
            <a:off x="12355758" y="5166039"/>
            <a:ext cx="6701155" cy="1047115"/>
          </a:xfrm>
          <a:custGeom>
            <a:rect b="b" l="l" r="r" t="t"/>
            <a:pathLst>
              <a:path extrusionOk="0" h="1047114" w="6701155">
                <a:moveTo>
                  <a:pt x="6199236" y="0"/>
                </a:moveTo>
                <a:lnTo>
                  <a:pt x="501902" y="0"/>
                </a:lnTo>
                <a:lnTo>
                  <a:pt x="433018" y="113"/>
                </a:lnTo>
                <a:lnTo>
                  <a:pt x="373136" y="911"/>
                </a:lnTo>
                <a:lnTo>
                  <a:pt x="321439" y="3075"/>
                </a:lnTo>
                <a:lnTo>
                  <a:pt x="277107" y="7289"/>
                </a:lnTo>
                <a:lnTo>
                  <a:pt x="239324" y="14236"/>
                </a:lnTo>
                <a:lnTo>
                  <a:pt x="158609" y="47328"/>
                </a:lnTo>
                <a:lnTo>
                  <a:pt x="115136" y="77832"/>
                </a:lnTo>
                <a:lnTo>
                  <a:pt x="77716" y="115251"/>
                </a:lnTo>
                <a:lnTo>
                  <a:pt x="47210" y="158722"/>
                </a:lnTo>
                <a:lnTo>
                  <a:pt x="24482" y="207384"/>
                </a:lnTo>
                <a:lnTo>
                  <a:pt x="7173" y="277222"/>
                </a:lnTo>
                <a:lnTo>
                  <a:pt x="2960" y="321554"/>
                </a:lnTo>
                <a:lnTo>
                  <a:pt x="797" y="373251"/>
                </a:lnTo>
                <a:lnTo>
                  <a:pt x="0" y="433132"/>
                </a:lnTo>
                <a:lnTo>
                  <a:pt x="0" y="613956"/>
                </a:lnTo>
                <a:lnTo>
                  <a:pt x="797" y="673837"/>
                </a:lnTo>
                <a:lnTo>
                  <a:pt x="2960" y="725534"/>
                </a:lnTo>
                <a:lnTo>
                  <a:pt x="7173" y="769866"/>
                </a:lnTo>
                <a:lnTo>
                  <a:pt x="14119" y="807650"/>
                </a:lnTo>
                <a:lnTo>
                  <a:pt x="47210" y="888366"/>
                </a:lnTo>
                <a:lnTo>
                  <a:pt x="77716" y="931837"/>
                </a:lnTo>
                <a:lnTo>
                  <a:pt x="115136" y="969256"/>
                </a:lnTo>
                <a:lnTo>
                  <a:pt x="158609" y="999761"/>
                </a:lnTo>
                <a:lnTo>
                  <a:pt x="207272" y="1022488"/>
                </a:lnTo>
                <a:lnTo>
                  <a:pt x="277107" y="1039799"/>
                </a:lnTo>
                <a:lnTo>
                  <a:pt x="321439" y="1044013"/>
                </a:lnTo>
                <a:lnTo>
                  <a:pt x="373136" y="1046177"/>
                </a:lnTo>
                <a:lnTo>
                  <a:pt x="433018" y="1046974"/>
                </a:lnTo>
                <a:lnTo>
                  <a:pt x="501902" y="1047088"/>
                </a:lnTo>
                <a:lnTo>
                  <a:pt x="6199236" y="1047088"/>
                </a:lnTo>
                <a:lnTo>
                  <a:pt x="6268120" y="1046974"/>
                </a:lnTo>
                <a:lnTo>
                  <a:pt x="6328002" y="1046177"/>
                </a:lnTo>
                <a:lnTo>
                  <a:pt x="6379699" y="1044013"/>
                </a:lnTo>
                <a:lnTo>
                  <a:pt x="6424031" y="1039799"/>
                </a:lnTo>
                <a:lnTo>
                  <a:pt x="6461813" y="1032852"/>
                </a:lnTo>
                <a:lnTo>
                  <a:pt x="6542529" y="999761"/>
                </a:lnTo>
                <a:lnTo>
                  <a:pt x="6586001" y="969256"/>
                </a:lnTo>
                <a:lnTo>
                  <a:pt x="6623422" y="931837"/>
                </a:lnTo>
                <a:lnTo>
                  <a:pt x="6653928" y="888366"/>
                </a:lnTo>
                <a:lnTo>
                  <a:pt x="6676656" y="839705"/>
                </a:lnTo>
                <a:lnTo>
                  <a:pt x="6693965" y="769866"/>
                </a:lnTo>
                <a:lnTo>
                  <a:pt x="6698178" y="725534"/>
                </a:lnTo>
                <a:lnTo>
                  <a:pt x="6700341" y="673837"/>
                </a:lnTo>
                <a:lnTo>
                  <a:pt x="6701138" y="613956"/>
                </a:lnTo>
                <a:lnTo>
                  <a:pt x="6701138" y="433132"/>
                </a:lnTo>
                <a:lnTo>
                  <a:pt x="6700341" y="373251"/>
                </a:lnTo>
                <a:lnTo>
                  <a:pt x="6698178" y="321554"/>
                </a:lnTo>
                <a:lnTo>
                  <a:pt x="6693965" y="277222"/>
                </a:lnTo>
                <a:lnTo>
                  <a:pt x="6687018" y="239438"/>
                </a:lnTo>
                <a:lnTo>
                  <a:pt x="6653928" y="158722"/>
                </a:lnTo>
                <a:lnTo>
                  <a:pt x="6623422" y="115251"/>
                </a:lnTo>
                <a:lnTo>
                  <a:pt x="6586001" y="77832"/>
                </a:lnTo>
                <a:lnTo>
                  <a:pt x="6542529" y="47328"/>
                </a:lnTo>
                <a:lnTo>
                  <a:pt x="6493866" y="24601"/>
                </a:lnTo>
                <a:lnTo>
                  <a:pt x="6424031" y="7289"/>
                </a:lnTo>
                <a:lnTo>
                  <a:pt x="6379699" y="3075"/>
                </a:lnTo>
                <a:lnTo>
                  <a:pt x="6328002" y="911"/>
                </a:lnTo>
                <a:lnTo>
                  <a:pt x="6268120" y="113"/>
                </a:lnTo>
                <a:lnTo>
                  <a:pt x="6199236"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6" name="Google Shape;286;p25"/>
          <p:cNvSpPr/>
          <p:nvPr/>
        </p:nvSpPr>
        <p:spPr>
          <a:xfrm>
            <a:off x="12355758" y="6357383"/>
            <a:ext cx="6701155" cy="1047115"/>
          </a:xfrm>
          <a:custGeom>
            <a:rect b="b" l="l" r="r" t="t"/>
            <a:pathLst>
              <a:path extrusionOk="0" h="1047115" w="6701155">
                <a:moveTo>
                  <a:pt x="6199236" y="0"/>
                </a:moveTo>
                <a:lnTo>
                  <a:pt x="501902" y="0"/>
                </a:lnTo>
                <a:lnTo>
                  <a:pt x="433018" y="113"/>
                </a:lnTo>
                <a:lnTo>
                  <a:pt x="373136" y="911"/>
                </a:lnTo>
                <a:lnTo>
                  <a:pt x="321439" y="3075"/>
                </a:lnTo>
                <a:lnTo>
                  <a:pt x="277107" y="7289"/>
                </a:lnTo>
                <a:lnTo>
                  <a:pt x="239324" y="14236"/>
                </a:lnTo>
                <a:lnTo>
                  <a:pt x="158609" y="47328"/>
                </a:lnTo>
                <a:lnTo>
                  <a:pt x="115136" y="77832"/>
                </a:lnTo>
                <a:lnTo>
                  <a:pt x="77716" y="115251"/>
                </a:lnTo>
                <a:lnTo>
                  <a:pt x="47210" y="158722"/>
                </a:lnTo>
                <a:lnTo>
                  <a:pt x="24482" y="207383"/>
                </a:lnTo>
                <a:lnTo>
                  <a:pt x="7173" y="277222"/>
                </a:lnTo>
                <a:lnTo>
                  <a:pt x="2960" y="321553"/>
                </a:lnTo>
                <a:lnTo>
                  <a:pt x="797" y="373250"/>
                </a:lnTo>
                <a:lnTo>
                  <a:pt x="0" y="433132"/>
                </a:lnTo>
                <a:lnTo>
                  <a:pt x="0" y="613955"/>
                </a:lnTo>
                <a:lnTo>
                  <a:pt x="797" y="673837"/>
                </a:lnTo>
                <a:lnTo>
                  <a:pt x="2960" y="725534"/>
                </a:lnTo>
                <a:lnTo>
                  <a:pt x="7173" y="769865"/>
                </a:lnTo>
                <a:lnTo>
                  <a:pt x="14119" y="807649"/>
                </a:lnTo>
                <a:lnTo>
                  <a:pt x="47210" y="888365"/>
                </a:lnTo>
                <a:lnTo>
                  <a:pt x="77716" y="931836"/>
                </a:lnTo>
                <a:lnTo>
                  <a:pt x="115136" y="969255"/>
                </a:lnTo>
                <a:lnTo>
                  <a:pt x="158609" y="999760"/>
                </a:lnTo>
                <a:lnTo>
                  <a:pt x="207272" y="1022487"/>
                </a:lnTo>
                <a:lnTo>
                  <a:pt x="277107" y="1039799"/>
                </a:lnTo>
                <a:lnTo>
                  <a:pt x="321439" y="1044013"/>
                </a:lnTo>
                <a:lnTo>
                  <a:pt x="373136" y="1046177"/>
                </a:lnTo>
                <a:lnTo>
                  <a:pt x="433018" y="1046974"/>
                </a:lnTo>
                <a:lnTo>
                  <a:pt x="501902" y="1047088"/>
                </a:lnTo>
                <a:lnTo>
                  <a:pt x="6199236" y="1047088"/>
                </a:lnTo>
                <a:lnTo>
                  <a:pt x="6268120" y="1046974"/>
                </a:lnTo>
                <a:lnTo>
                  <a:pt x="6328002" y="1046177"/>
                </a:lnTo>
                <a:lnTo>
                  <a:pt x="6379699" y="1044013"/>
                </a:lnTo>
                <a:lnTo>
                  <a:pt x="6424031" y="1039799"/>
                </a:lnTo>
                <a:lnTo>
                  <a:pt x="6461813" y="1032851"/>
                </a:lnTo>
                <a:lnTo>
                  <a:pt x="6542529" y="999760"/>
                </a:lnTo>
                <a:lnTo>
                  <a:pt x="6586001" y="969255"/>
                </a:lnTo>
                <a:lnTo>
                  <a:pt x="6623422" y="931836"/>
                </a:lnTo>
                <a:lnTo>
                  <a:pt x="6653928" y="888365"/>
                </a:lnTo>
                <a:lnTo>
                  <a:pt x="6676656" y="839704"/>
                </a:lnTo>
                <a:lnTo>
                  <a:pt x="6693965" y="769865"/>
                </a:lnTo>
                <a:lnTo>
                  <a:pt x="6698178" y="725534"/>
                </a:lnTo>
                <a:lnTo>
                  <a:pt x="6700341" y="673837"/>
                </a:lnTo>
                <a:lnTo>
                  <a:pt x="6701138" y="613955"/>
                </a:lnTo>
                <a:lnTo>
                  <a:pt x="6701138" y="433132"/>
                </a:lnTo>
                <a:lnTo>
                  <a:pt x="6700341" y="373250"/>
                </a:lnTo>
                <a:lnTo>
                  <a:pt x="6698178" y="321553"/>
                </a:lnTo>
                <a:lnTo>
                  <a:pt x="6693965" y="277222"/>
                </a:lnTo>
                <a:lnTo>
                  <a:pt x="6687018" y="239438"/>
                </a:lnTo>
                <a:lnTo>
                  <a:pt x="6653928" y="158722"/>
                </a:lnTo>
                <a:lnTo>
                  <a:pt x="6623422" y="115251"/>
                </a:lnTo>
                <a:lnTo>
                  <a:pt x="6586001" y="77832"/>
                </a:lnTo>
                <a:lnTo>
                  <a:pt x="6542529" y="47328"/>
                </a:lnTo>
                <a:lnTo>
                  <a:pt x="6493866" y="24601"/>
                </a:lnTo>
                <a:lnTo>
                  <a:pt x="6424031" y="7289"/>
                </a:lnTo>
                <a:lnTo>
                  <a:pt x="6379699" y="3075"/>
                </a:lnTo>
                <a:lnTo>
                  <a:pt x="6328002" y="911"/>
                </a:lnTo>
                <a:lnTo>
                  <a:pt x="6268120" y="113"/>
                </a:lnTo>
                <a:lnTo>
                  <a:pt x="6199236"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7" name="Google Shape;287;p25"/>
          <p:cNvSpPr txBox="1"/>
          <p:nvPr/>
        </p:nvSpPr>
        <p:spPr>
          <a:xfrm>
            <a:off x="12856123" y="4054664"/>
            <a:ext cx="5701030" cy="3246120"/>
          </a:xfrm>
          <a:prstGeom prst="rect">
            <a:avLst/>
          </a:prstGeom>
          <a:noFill/>
          <a:ln>
            <a:noFill/>
          </a:ln>
        </p:spPr>
        <p:txBody>
          <a:bodyPr anchorCtr="0" anchor="t" bIns="0" lIns="0" spcFirstLastPara="1" rIns="0" wrap="square" tIns="12050">
            <a:spAutoFit/>
          </a:bodyPr>
          <a:lstStyle/>
          <a:p>
            <a:pPr indent="0" lvl="0" marL="328930" marR="321310" rtl="0" algn="ctr">
              <a:lnSpc>
                <a:spcPct val="112200"/>
              </a:lnSpc>
              <a:spcBef>
                <a:spcPts val="0"/>
              </a:spcBef>
              <a:spcAft>
                <a:spcPts val="0"/>
              </a:spcAft>
              <a:buNone/>
            </a:pPr>
            <a:r>
              <a:rPr lang="en-US" sz="2450">
                <a:latin typeface="Helvetica Neue"/>
                <a:ea typeface="Helvetica Neue"/>
                <a:cs typeface="Helvetica Neue"/>
                <a:sym typeface="Helvetica Neue"/>
              </a:rPr>
              <a:t>Calculate the number of launches  on each site</a:t>
            </a:r>
            <a:endParaRPr sz="2450">
              <a:latin typeface="Helvetica Neue"/>
              <a:ea typeface="Helvetica Neue"/>
              <a:cs typeface="Helvetica Neue"/>
              <a:sym typeface="Helvetica Neue"/>
            </a:endParaRPr>
          </a:p>
          <a:p>
            <a:pPr indent="0" lvl="0" marL="12700" marR="5080" rtl="0" algn="ctr">
              <a:lnSpc>
                <a:spcPct val="112200"/>
              </a:lnSpc>
              <a:spcBef>
                <a:spcPts val="2780"/>
              </a:spcBef>
              <a:spcAft>
                <a:spcPts val="0"/>
              </a:spcAft>
              <a:buNone/>
            </a:pPr>
            <a:r>
              <a:rPr lang="en-US" sz="2450">
                <a:latin typeface="Helvetica Neue"/>
                <a:ea typeface="Helvetica Neue"/>
                <a:cs typeface="Helvetica Neue"/>
                <a:sym typeface="Helvetica Neue"/>
              </a:rPr>
              <a:t>Calculate the number and occurrence  of each orbit</a:t>
            </a:r>
            <a:endParaRPr sz="2450">
              <a:latin typeface="Helvetica Neue"/>
              <a:ea typeface="Helvetica Neue"/>
              <a:cs typeface="Helvetica Neue"/>
              <a:sym typeface="Helvetica Neue"/>
            </a:endParaRPr>
          </a:p>
          <a:p>
            <a:pPr indent="-304800" lvl="0" marL="316865" marR="5080" rtl="0" algn="l">
              <a:lnSpc>
                <a:spcPct val="112200"/>
              </a:lnSpc>
              <a:spcBef>
                <a:spcPts val="2785"/>
              </a:spcBef>
              <a:spcAft>
                <a:spcPts val="0"/>
              </a:spcAft>
              <a:buNone/>
            </a:pPr>
            <a:r>
              <a:rPr lang="en-US" sz="2450">
                <a:latin typeface="Helvetica Neue"/>
                <a:ea typeface="Helvetica Neue"/>
                <a:cs typeface="Helvetica Neue"/>
                <a:sym typeface="Helvetica Neue"/>
              </a:rPr>
              <a:t>Calculate the number and occurrence  of mission outcome per orbit type</a:t>
            </a:r>
            <a:endParaRPr sz="2450">
              <a:latin typeface="Helvetica Neue"/>
              <a:ea typeface="Helvetica Neue"/>
              <a:cs typeface="Helvetica Neue"/>
              <a:sym typeface="Helvetica Neue"/>
            </a:endParaRPr>
          </a:p>
        </p:txBody>
      </p:sp>
      <p:sp>
        <p:nvSpPr>
          <p:cNvPr id="288" name="Google Shape;288;p25"/>
          <p:cNvSpPr/>
          <p:nvPr/>
        </p:nvSpPr>
        <p:spPr>
          <a:xfrm>
            <a:off x="12355758" y="7548726"/>
            <a:ext cx="6701155" cy="1047115"/>
          </a:xfrm>
          <a:custGeom>
            <a:rect b="b" l="l" r="r" t="t"/>
            <a:pathLst>
              <a:path extrusionOk="0" h="1047115" w="6701155">
                <a:moveTo>
                  <a:pt x="6199236" y="0"/>
                </a:moveTo>
                <a:lnTo>
                  <a:pt x="501902" y="0"/>
                </a:lnTo>
                <a:lnTo>
                  <a:pt x="433018" y="113"/>
                </a:lnTo>
                <a:lnTo>
                  <a:pt x="373136" y="911"/>
                </a:lnTo>
                <a:lnTo>
                  <a:pt x="321439" y="3075"/>
                </a:lnTo>
                <a:lnTo>
                  <a:pt x="277107" y="7289"/>
                </a:lnTo>
                <a:lnTo>
                  <a:pt x="239324" y="14236"/>
                </a:lnTo>
                <a:lnTo>
                  <a:pt x="158609" y="47328"/>
                </a:lnTo>
                <a:lnTo>
                  <a:pt x="115136" y="77832"/>
                </a:lnTo>
                <a:lnTo>
                  <a:pt x="77716" y="115251"/>
                </a:lnTo>
                <a:lnTo>
                  <a:pt x="47210" y="158722"/>
                </a:lnTo>
                <a:lnTo>
                  <a:pt x="24482" y="207384"/>
                </a:lnTo>
                <a:lnTo>
                  <a:pt x="7173" y="277222"/>
                </a:lnTo>
                <a:lnTo>
                  <a:pt x="2960" y="321554"/>
                </a:lnTo>
                <a:lnTo>
                  <a:pt x="797" y="373251"/>
                </a:lnTo>
                <a:lnTo>
                  <a:pt x="0" y="433132"/>
                </a:lnTo>
                <a:lnTo>
                  <a:pt x="0" y="613956"/>
                </a:lnTo>
                <a:lnTo>
                  <a:pt x="797" y="673837"/>
                </a:lnTo>
                <a:lnTo>
                  <a:pt x="2960" y="725534"/>
                </a:lnTo>
                <a:lnTo>
                  <a:pt x="7173" y="769866"/>
                </a:lnTo>
                <a:lnTo>
                  <a:pt x="14119" y="807650"/>
                </a:lnTo>
                <a:lnTo>
                  <a:pt x="47210" y="888366"/>
                </a:lnTo>
                <a:lnTo>
                  <a:pt x="77716" y="931837"/>
                </a:lnTo>
                <a:lnTo>
                  <a:pt x="115136" y="969256"/>
                </a:lnTo>
                <a:lnTo>
                  <a:pt x="158609" y="999761"/>
                </a:lnTo>
                <a:lnTo>
                  <a:pt x="207272" y="1022488"/>
                </a:lnTo>
                <a:lnTo>
                  <a:pt x="277107" y="1039799"/>
                </a:lnTo>
                <a:lnTo>
                  <a:pt x="321439" y="1044013"/>
                </a:lnTo>
                <a:lnTo>
                  <a:pt x="373136" y="1046177"/>
                </a:lnTo>
                <a:lnTo>
                  <a:pt x="433018" y="1046974"/>
                </a:lnTo>
                <a:lnTo>
                  <a:pt x="501902" y="1047088"/>
                </a:lnTo>
                <a:lnTo>
                  <a:pt x="6199236" y="1047088"/>
                </a:lnTo>
                <a:lnTo>
                  <a:pt x="6268120" y="1046974"/>
                </a:lnTo>
                <a:lnTo>
                  <a:pt x="6328002" y="1046177"/>
                </a:lnTo>
                <a:lnTo>
                  <a:pt x="6379699" y="1044013"/>
                </a:lnTo>
                <a:lnTo>
                  <a:pt x="6424031" y="1039799"/>
                </a:lnTo>
                <a:lnTo>
                  <a:pt x="6461813" y="1032852"/>
                </a:lnTo>
                <a:lnTo>
                  <a:pt x="6542529" y="999761"/>
                </a:lnTo>
                <a:lnTo>
                  <a:pt x="6586001" y="969256"/>
                </a:lnTo>
                <a:lnTo>
                  <a:pt x="6623422" y="931837"/>
                </a:lnTo>
                <a:lnTo>
                  <a:pt x="6653928" y="888366"/>
                </a:lnTo>
                <a:lnTo>
                  <a:pt x="6676656" y="839705"/>
                </a:lnTo>
                <a:lnTo>
                  <a:pt x="6693965" y="769866"/>
                </a:lnTo>
                <a:lnTo>
                  <a:pt x="6698178" y="725534"/>
                </a:lnTo>
                <a:lnTo>
                  <a:pt x="6700341" y="673837"/>
                </a:lnTo>
                <a:lnTo>
                  <a:pt x="6701138" y="613956"/>
                </a:lnTo>
                <a:lnTo>
                  <a:pt x="6701138" y="433132"/>
                </a:lnTo>
                <a:lnTo>
                  <a:pt x="6700341" y="373251"/>
                </a:lnTo>
                <a:lnTo>
                  <a:pt x="6698178" y="321554"/>
                </a:lnTo>
                <a:lnTo>
                  <a:pt x="6693965" y="277222"/>
                </a:lnTo>
                <a:lnTo>
                  <a:pt x="6687018" y="239438"/>
                </a:lnTo>
                <a:lnTo>
                  <a:pt x="6653928" y="158722"/>
                </a:lnTo>
                <a:lnTo>
                  <a:pt x="6623422" y="115251"/>
                </a:lnTo>
                <a:lnTo>
                  <a:pt x="6586001" y="77832"/>
                </a:lnTo>
                <a:lnTo>
                  <a:pt x="6542529" y="47328"/>
                </a:lnTo>
                <a:lnTo>
                  <a:pt x="6493866" y="24601"/>
                </a:lnTo>
                <a:lnTo>
                  <a:pt x="6424031" y="7289"/>
                </a:lnTo>
                <a:lnTo>
                  <a:pt x="6379699" y="3075"/>
                </a:lnTo>
                <a:lnTo>
                  <a:pt x="6328002" y="911"/>
                </a:lnTo>
                <a:lnTo>
                  <a:pt x="6268120" y="113"/>
                </a:lnTo>
                <a:lnTo>
                  <a:pt x="6199236"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9" name="Google Shape;289;p25"/>
          <p:cNvSpPr/>
          <p:nvPr/>
        </p:nvSpPr>
        <p:spPr>
          <a:xfrm>
            <a:off x="12355758" y="8740070"/>
            <a:ext cx="6701155" cy="1047115"/>
          </a:xfrm>
          <a:custGeom>
            <a:rect b="b" l="l" r="r" t="t"/>
            <a:pathLst>
              <a:path extrusionOk="0" h="1047115" w="6701155">
                <a:moveTo>
                  <a:pt x="6199236" y="0"/>
                </a:moveTo>
                <a:lnTo>
                  <a:pt x="501902" y="0"/>
                </a:lnTo>
                <a:lnTo>
                  <a:pt x="433018" y="113"/>
                </a:lnTo>
                <a:lnTo>
                  <a:pt x="373136" y="911"/>
                </a:lnTo>
                <a:lnTo>
                  <a:pt x="321439" y="3075"/>
                </a:lnTo>
                <a:lnTo>
                  <a:pt x="277107" y="7288"/>
                </a:lnTo>
                <a:lnTo>
                  <a:pt x="239324" y="14236"/>
                </a:lnTo>
                <a:lnTo>
                  <a:pt x="158609" y="47327"/>
                </a:lnTo>
                <a:lnTo>
                  <a:pt x="115136" y="77831"/>
                </a:lnTo>
                <a:lnTo>
                  <a:pt x="77716" y="115250"/>
                </a:lnTo>
                <a:lnTo>
                  <a:pt x="47210" y="158722"/>
                </a:lnTo>
                <a:lnTo>
                  <a:pt x="24482" y="207383"/>
                </a:lnTo>
                <a:lnTo>
                  <a:pt x="7173" y="277222"/>
                </a:lnTo>
                <a:lnTo>
                  <a:pt x="2960" y="321553"/>
                </a:lnTo>
                <a:lnTo>
                  <a:pt x="797" y="373250"/>
                </a:lnTo>
                <a:lnTo>
                  <a:pt x="0" y="433132"/>
                </a:lnTo>
                <a:lnTo>
                  <a:pt x="0" y="613955"/>
                </a:lnTo>
                <a:lnTo>
                  <a:pt x="797" y="673837"/>
                </a:lnTo>
                <a:lnTo>
                  <a:pt x="2960" y="725534"/>
                </a:lnTo>
                <a:lnTo>
                  <a:pt x="7173" y="769865"/>
                </a:lnTo>
                <a:lnTo>
                  <a:pt x="14119" y="807649"/>
                </a:lnTo>
                <a:lnTo>
                  <a:pt x="47210" y="888365"/>
                </a:lnTo>
                <a:lnTo>
                  <a:pt x="77716" y="931836"/>
                </a:lnTo>
                <a:lnTo>
                  <a:pt x="115136" y="969255"/>
                </a:lnTo>
                <a:lnTo>
                  <a:pt x="158609" y="999760"/>
                </a:lnTo>
                <a:lnTo>
                  <a:pt x="207272" y="1022487"/>
                </a:lnTo>
                <a:lnTo>
                  <a:pt x="277107" y="1039799"/>
                </a:lnTo>
                <a:lnTo>
                  <a:pt x="321439" y="1044013"/>
                </a:lnTo>
                <a:lnTo>
                  <a:pt x="373136" y="1046177"/>
                </a:lnTo>
                <a:lnTo>
                  <a:pt x="433018" y="1046974"/>
                </a:lnTo>
                <a:lnTo>
                  <a:pt x="501902" y="1047088"/>
                </a:lnTo>
                <a:lnTo>
                  <a:pt x="6199236" y="1047088"/>
                </a:lnTo>
                <a:lnTo>
                  <a:pt x="6268120" y="1046974"/>
                </a:lnTo>
                <a:lnTo>
                  <a:pt x="6328002" y="1046177"/>
                </a:lnTo>
                <a:lnTo>
                  <a:pt x="6379699" y="1044013"/>
                </a:lnTo>
                <a:lnTo>
                  <a:pt x="6424031" y="1039799"/>
                </a:lnTo>
                <a:lnTo>
                  <a:pt x="6461813" y="1032851"/>
                </a:lnTo>
                <a:lnTo>
                  <a:pt x="6542529" y="999760"/>
                </a:lnTo>
                <a:lnTo>
                  <a:pt x="6586001" y="969255"/>
                </a:lnTo>
                <a:lnTo>
                  <a:pt x="6623422" y="931836"/>
                </a:lnTo>
                <a:lnTo>
                  <a:pt x="6653928" y="888365"/>
                </a:lnTo>
                <a:lnTo>
                  <a:pt x="6676656" y="839704"/>
                </a:lnTo>
                <a:lnTo>
                  <a:pt x="6693965" y="769865"/>
                </a:lnTo>
                <a:lnTo>
                  <a:pt x="6698178" y="725534"/>
                </a:lnTo>
                <a:lnTo>
                  <a:pt x="6700341" y="673837"/>
                </a:lnTo>
                <a:lnTo>
                  <a:pt x="6701138" y="613955"/>
                </a:lnTo>
                <a:lnTo>
                  <a:pt x="6701138" y="433132"/>
                </a:lnTo>
                <a:lnTo>
                  <a:pt x="6700341" y="373250"/>
                </a:lnTo>
                <a:lnTo>
                  <a:pt x="6698178" y="321553"/>
                </a:lnTo>
                <a:lnTo>
                  <a:pt x="6693965" y="277222"/>
                </a:lnTo>
                <a:lnTo>
                  <a:pt x="6687018" y="239438"/>
                </a:lnTo>
                <a:lnTo>
                  <a:pt x="6653928" y="158722"/>
                </a:lnTo>
                <a:lnTo>
                  <a:pt x="6623422" y="115250"/>
                </a:lnTo>
                <a:lnTo>
                  <a:pt x="6586001" y="77831"/>
                </a:lnTo>
                <a:lnTo>
                  <a:pt x="6542529" y="47327"/>
                </a:lnTo>
                <a:lnTo>
                  <a:pt x="6493866" y="24600"/>
                </a:lnTo>
                <a:lnTo>
                  <a:pt x="6424031" y="7288"/>
                </a:lnTo>
                <a:lnTo>
                  <a:pt x="6379699" y="3075"/>
                </a:lnTo>
                <a:lnTo>
                  <a:pt x="6328002" y="911"/>
                </a:lnTo>
                <a:lnTo>
                  <a:pt x="6268120" y="113"/>
                </a:lnTo>
                <a:lnTo>
                  <a:pt x="6199236"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90" name="Google Shape;290;p25"/>
          <p:cNvSpPr txBox="1"/>
          <p:nvPr/>
        </p:nvSpPr>
        <p:spPr>
          <a:xfrm>
            <a:off x="13356525" y="7628694"/>
            <a:ext cx="4699635" cy="2054860"/>
          </a:xfrm>
          <a:prstGeom prst="rect">
            <a:avLst/>
          </a:prstGeom>
          <a:noFill/>
          <a:ln>
            <a:noFill/>
          </a:ln>
        </p:spPr>
        <p:txBody>
          <a:bodyPr anchorCtr="0" anchor="t" bIns="0" lIns="0" spcFirstLastPara="1" rIns="0" wrap="square" tIns="12050">
            <a:spAutoFit/>
          </a:bodyPr>
          <a:lstStyle/>
          <a:p>
            <a:pPr indent="0" lvl="0" marL="12700" marR="5080" rtl="0" algn="ctr">
              <a:lnSpc>
                <a:spcPct val="112200"/>
              </a:lnSpc>
              <a:spcBef>
                <a:spcPts val="0"/>
              </a:spcBef>
              <a:spcAft>
                <a:spcPts val="0"/>
              </a:spcAft>
              <a:buNone/>
            </a:pPr>
            <a:r>
              <a:rPr lang="en-US" sz="2450">
                <a:latin typeface="Helvetica Neue"/>
                <a:ea typeface="Helvetica Neue"/>
                <a:cs typeface="Helvetica Neue"/>
                <a:sym typeface="Helvetica Neue"/>
              </a:rPr>
              <a:t>Create a landing outcome label  from Outcome column</a:t>
            </a:r>
            <a:endParaRPr sz="2450">
              <a:latin typeface="Helvetica Neue"/>
              <a:ea typeface="Helvetica Neue"/>
              <a:cs typeface="Helvetica Neue"/>
              <a:sym typeface="Helvetica Neue"/>
            </a:endParaRPr>
          </a:p>
          <a:p>
            <a:pPr indent="0" lvl="0" marL="963930" marR="956310" rtl="0" algn="ctr">
              <a:lnSpc>
                <a:spcPct val="112200"/>
              </a:lnSpc>
              <a:spcBef>
                <a:spcPts val="2780"/>
              </a:spcBef>
              <a:spcAft>
                <a:spcPts val="0"/>
              </a:spcAft>
              <a:buNone/>
            </a:pPr>
            <a:r>
              <a:rPr lang="en-US" sz="2450">
                <a:latin typeface="Helvetica Neue"/>
                <a:ea typeface="Helvetica Neue"/>
                <a:cs typeface="Helvetica Neue"/>
                <a:sym typeface="Helvetica Neue"/>
              </a:rPr>
              <a:t>Exporting the data  to CSV</a:t>
            </a:r>
            <a:endParaRPr sz="2450">
              <a:latin typeface="Helvetica Neue"/>
              <a:ea typeface="Helvetica Neue"/>
              <a:cs typeface="Helvetica Neue"/>
              <a:sym typeface="Helvetica Neue"/>
            </a:endParaRPr>
          </a:p>
        </p:txBody>
      </p:sp>
      <p:grpSp>
        <p:nvGrpSpPr>
          <p:cNvPr id="291" name="Google Shape;291;p25"/>
          <p:cNvGrpSpPr/>
          <p:nvPr/>
        </p:nvGrpSpPr>
        <p:grpSpPr>
          <a:xfrm>
            <a:off x="15415059" y="3427942"/>
            <a:ext cx="582930" cy="483234"/>
            <a:chOff x="15415059" y="3427942"/>
            <a:chExt cx="582930" cy="483234"/>
          </a:xfrm>
        </p:grpSpPr>
        <p:sp>
          <p:nvSpPr>
            <p:cNvPr id="292" name="Google Shape;292;p25"/>
            <p:cNvSpPr/>
            <p:nvPr/>
          </p:nvSpPr>
          <p:spPr>
            <a:xfrm>
              <a:off x="15415059" y="3427942"/>
              <a:ext cx="582930" cy="483234"/>
            </a:xfrm>
            <a:custGeom>
              <a:rect b="b" l="l" r="r" t="t"/>
              <a:pathLst>
                <a:path extrusionOk="0" h="483235" w="582930">
                  <a:moveTo>
                    <a:pt x="384469" y="0"/>
                  </a:moveTo>
                  <a:lnTo>
                    <a:pt x="198067" y="0"/>
                  </a:lnTo>
                  <a:lnTo>
                    <a:pt x="198067" y="214777"/>
                  </a:lnTo>
                  <a:lnTo>
                    <a:pt x="0" y="214777"/>
                  </a:lnTo>
                  <a:lnTo>
                    <a:pt x="291268" y="483237"/>
                  </a:lnTo>
                  <a:lnTo>
                    <a:pt x="582537" y="214777"/>
                  </a:lnTo>
                  <a:lnTo>
                    <a:pt x="384469" y="214777"/>
                  </a:lnTo>
                  <a:lnTo>
                    <a:pt x="384469"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93" name="Google Shape;293;p25"/>
            <p:cNvSpPr/>
            <p:nvPr/>
          </p:nvSpPr>
          <p:spPr>
            <a:xfrm>
              <a:off x="15415059" y="3427942"/>
              <a:ext cx="582930" cy="483234"/>
            </a:xfrm>
            <a:custGeom>
              <a:rect b="b" l="l" r="r" t="t"/>
              <a:pathLst>
                <a:path extrusionOk="0" h="483235" w="582930">
                  <a:moveTo>
                    <a:pt x="384475" y="214777"/>
                  </a:moveTo>
                  <a:lnTo>
                    <a:pt x="582538" y="214777"/>
                  </a:lnTo>
                  <a:lnTo>
                    <a:pt x="291269" y="483237"/>
                  </a:lnTo>
                  <a:lnTo>
                    <a:pt x="0" y="214777"/>
                  </a:lnTo>
                  <a:lnTo>
                    <a:pt x="198063" y="214777"/>
                  </a:lnTo>
                  <a:lnTo>
                    <a:pt x="198063" y="0"/>
                  </a:lnTo>
                  <a:lnTo>
                    <a:pt x="384475" y="0"/>
                  </a:lnTo>
                  <a:lnTo>
                    <a:pt x="384475" y="214777"/>
                  </a:lnTo>
                  <a:close/>
                </a:path>
              </a:pathLst>
            </a:custGeom>
            <a:noFill/>
            <a:ln cap="flat" cmpd="sng" w="52350">
              <a:solidFill>
                <a:srgbClr val="D5D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26"/>
          <p:cNvPicPr preferRelativeResize="0"/>
          <p:nvPr/>
        </p:nvPicPr>
        <p:blipFill rotWithShape="1">
          <a:blip r:embed="rId3">
            <a:alphaModFix/>
          </a:blip>
          <a:srcRect b="0" l="0" r="0" t="0"/>
          <a:stretch/>
        </p:blipFill>
        <p:spPr>
          <a:xfrm>
            <a:off x="4778242" y="1055883"/>
            <a:ext cx="10588955" cy="678136"/>
          </a:xfrm>
          <a:prstGeom prst="rect">
            <a:avLst/>
          </a:prstGeom>
          <a:noFill/>
          <a:ln>
            <a:noFill/>
          </a:ln>
        </p:spPr>
      </p:pic>
      <p:sp>
        <p:nvSpPr>
          <p:cNvPr id="299" name="Google Shape;299;p26"/>
          <p:cNvSpPr txBox="1"/>
          <p:nvPr>
            <p:ph type="title"/>
          </p:nvPr>
        </p:nvSpPr>
        <p:spPr>
          <a:xfrm>
            <a:off x="1308125" y="2238812"/>
            <a:ext cx="5046300" cy="636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050"/>
              <a:t>Charts were plotted:</a:t>
            </a:r>
            <a:endParaRPr sz="4050"/>
          </a:p>
        </p:txBody>
      </p:sp>
      <p:sp>
        <p:nvSpPr>
          <p:cNvPr id="300" name="Google Shape;300;p26"/>
          <p:cNvSpPr txBox="1"/>
          <p:nvPr/>
        </p:nvSpPr>
        <p:spPr>
          <a:xfrm>
            <a:off x="1308125" y="3086658"/>
            <a:ext cx="17350740" cy="7702550"/>
          </a:xfrm>
          <a:prstGeom prst="rect">
            <a:avLst/>
          </a:prstGeom>
          <a:noFill/>
          <a:ln>
            <a:noFill/>
          </a:ln>
        </p:spPr>
        <p:txBody>
          <a:bodyPr anchorCtr="0" anchor="t" bIns="0" lIns="0" spcFirstLastPara="1" rIns="0" wrap="square" tIns="12700">
            <a:spAutoFit/>
          </a:bodyPr>
          <a:lstStyle/>
          <a:p>
            <a:pPr indent="0" lvl="0" marL="766445" marR="17145" rtl="0" algn="l">
              <a:lnSpc>
                <a:spcPct val="110700"/>
              </a:lnSpc>
              <a:spcBef>
                <a:spcPts val="0"/>
              </a:spcBef>
              <a:spcAft>
                <a:spcPts val="0"/>
              </a:spcAft>
              <a:buNone/>
            </a:pPr>
            <a:r>
              <a:rPr lang="en-US" sz="3600">
                <a:solidFill>
                  <a:srgbClr val="FFFFFF"/>
                </a:solidFill>
                <a:latin typeface="Helvetica Neue"/>
                <a:ea typeface="Helvetica Neue"/>
                <a:cs typeface="Helvetica Neue"/>
                <a:sym typeface="Helvetica Neue"/>
              </a:rPr>
              <a:t>Flight Number vs. Payload Mass, Flight Number vs. Launch Site, Payload Mass  vs. Launch Site, Orbit Type vs. Success Rate, Flight Number vs. Orbit Type,  Payload Mass vs Orbit Type and Success Rate Yearly Trend</a:t>
            </a:r>
            <a:endParaRPr sz="3600">
              <a:latin typeface="Helvetica Neue"/>
              <a:ea typeface="Helvetica Neue"/>
              <a:cs typeface="Helvetica Neue"/>
              <a:sym typeface="Helvetica Neue"/>
            </a:endParaRPr>
          </a:p>
          <a:p>
            <a:pPr indent="0" lvl="0" marL="0" marR="0" rtl="0" algn="l">
              <a:lnSpc>
                <a:spcPct val="100000"/>
              </a:lnSpc>
              <a:spcBef>
                <a:spcPts val="30"/>
              </a:spcBef>
              <a:spcAft>
                <a:spcPts val="0"/>
              </a:spcAft>
              <a:buNone/>
            </a:pPr>
            <a:r>
              <a:t/>
            </a:r>
            <a:endParaRPr sz="4900">
              <a:latin typeface="Helvetica Neue"/>
              <a:ea typeface="Helvetica Neue"/>
              <a:cs typeface="Helvetica Neue"/>
              <a:sym typeface="Helvetica Neue"/>
            </a:endParaRPr>
          </a:p>
          <a:p>
            <a:pPr indent="0" lvl="0" marL="12700" marR="880110" rtl="0" algn="l">
              <a:lnSpc>
                <a:spcPct val="110700"/>
              </a:lnSpc>
              <a:spcBef>
                <a:spcPts val="0"/>
              </a:spcBef>
              <a:spcAft>
                <a:spcPts val="0"/>
              </a:spcAft>
              <a:buNone/>
            </a:pPr>
            <a:r>
              <a:rPr lang="en-US" sz="3600">
                <a:solidFill>
                  <a:srgbClr val="FFFFFF"/>
                </a:solidFill>
                <a:latin typeface="Helvetica Neue"/>
                <a:ea typeface="Helvetica Neue"/>
                <a:cs typeface="Helvetica Neue"/>
                <a:sym typeface="Helvetica Neue"/>
              </a:rPr>
              <a:t>Scatter plots show the relationship between variables. If a relationship exists,  they could be used in machine learning model.</a:t>
            </a:r>
            <a:endParaRPr sz="3600">
              <a:latin typeface="Helvetica Neue"/>
              <a:ea typeface="Helvetica Neue"/>
              <a:cs typeface="Helvetica Neue"/>
              <a:sym typeface="Helvetica Neue"/>
            </a:endParaRPr>
          </a:p>
          <a:p>
            <a:pPr indent="0" lvl="0" marL="12700" marR="5080" rtl="0" algn="l">
              <a:lnSpc>
                <a:spcPct val="110700"/>
              </a:lnSpc>
              <a:spcBef>
                <a:spcPts val="1800"/>
              </a:spcBef>
              <a:spcAft>
                <a:spcPts val="0"/>
              </a:spcAft>
              <a:buNone/>
            </a:pPr>
            <a:r>
              <a:rPr lang="en-US" sz="3600">
                <a:solidFill>
                  <a:srgbClr val="FFFFFF"/>
                </a:solidFill>
                <a:latin typeface="Helvetica Neue"/>
                <a:ea typeface="Helvetica Neue"/>
                <a:cs typeface="Helvetica Neue"/>
                <a:sym typeface="Helvetica Neue"/>
              </a:rPr>
              <a:t>Bar charts show comparisons among discrete categories. The goal is to show the  relationship between the speci</a:t>
            </a:r>
            <a:r>
              <a:rPr lang="en-US" sz="3600">
                <a:solidFill>
                  <a:srgbClr val="FFFFFF"/>
                </a:solidFill>
                <a:latin typeface="Times New Roman"/>
                <a:ea typeface="Times New Roman"/>
                <a:cs typeface="Times New Roman"/>
                <a:sym typeface="Times New Roman"/>
              </a:rPr>
              <a:t>f</a:t>
            </a:r>
            <a:r>
              <a:rPr lang="en-US" sz="3600">
                <a:solidFill>
                  <a:srgbClr val="FFFFFF"/>
                </a:solidFill>
                <a:latin typeface="Helvetica Neue"/>
                <a:ea typeface="Helvetica Neue"/>
                <a:cs typeface="Helvetica Neue"/>
                <a:sym typeface="Helvetica Neue"/>
              </a:rPr>
              <a:t>ic categories being compared and a measured  value.</a:t>
            </a:r>
            <a:endParaRPr sz="3600">
              <a:latin typeface="Helvetica Neue"/>
              <a:ea typeface="Helvetica Neue"/>
              <a:cs typeface="Helvetica Neue"/>
              <a:sym typeface="Helvetica Neue"/>
            </a:endParaRPr>
          </a:p>
          <a:p>
            <a:pPr indent="0" lvl="0" marL="12700" marR="0" rtl="0" algn="l">
              <a:lnSpc>
                <a:spcPct val="100000"/>
              </a:lnSpc>
              <a:spcBef>
                <a:spcPts val="2265"/>
              </a:spcBef>
              <a:spcAft>
                <a:spcPts val="0"/>
              </a:spcAft>
              <a:buNone/>
            </a:pPr>
            <a:r>
              <a:rPr lang="en-US" sz="3600">
                <a:solidFill>
                  <a:srgbClr val="FFFFFF"/>
                </a:solidFill>
                <a:latin typeface="Helvetica Neue"/>
                <a:ea typeface="Helvetica Neue"/>
                <a:cs typeface="Helvetica Neue"/>
                <a:sym typeface="Helvetica Neue"/>
              </a:rPr>
              <a:t>Line charts show trends in data over time (time series).</a:t>
            </a:r>
            <a:endParaRPr sz="3600">
              <a:latin typeface="Helvetica Neue"/>
              <a:ea typeface="Helvetica Neue"/>
              <a:cs typeface="Helvetica Neue"/>
              <a:sym typeface="Helvetica Neue"/>
            </a:endParaRPr>
          </a:p>
          <a:p>
            <a:pPr indent="0" lvl="0" marL="0" marR="0" rtl="0" algn="l">
              <a:lnSpc>
                <a:spcPct val="100000"/>
              </a:lnSpc>
              <a:spcBef>
                <a:spcPts val="40"/>
              </a:spcBef>
              <a:spcAft>
                <a:spcPts val="0"/>
              </a:spcAft>
              <a:buNone/>
            </a:pPr>
            <a:r>
              <a:t/>
            </a:r>
            <a:endParaRPr sz="4100">
              <a:latin typeface="Helvetica Neue"/>
              <a:ea typeface="Helvetica Neue"/>
              <a:cs typeface="Helvetica Neue"/>
              <a:sym typeface="Helvetica Neue"/>
            </a:endParaRPr>
          </a:p>
          <a:p>
            <a:pPr indent="0" lvl="0" marL="137160" marR="0" rtl="0" algn="ctr">
              <a:lnSpc>
                <a:spcPct val="100000"/>
              </a:lnSpc>
              <a:spcBef>
                <a:spcPts val="5"/>
              </a:spcBef>
              <a:spcAft>
                <a:spcPts val="0"/>
              </a:spcAft>
              <a:buNone/>
            </a:pPr>
            <a:r>
              <a:rPr lang="en-US" sz="2950" u="sng">
                <a:solidFill>
                  <a:srgbClr val="00A2FF"/>
                </a:solidFill>
                <a:latin typeface="Helvetica Neue"/>
                <a:ea typeface="Helvetica Neue"/>
                <a:cs typeface="Helvetica Neue"/>
                <a:sym typeface="Helvetica Neue"/>
              </a:rPr>
              <a:t>GitHub URL: EDA with Data Visualization</a:t>
            </a:r>
            <a:endParaRPr sz="2950">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27"/>
          <p:cNvPicPr preferRelativeResize="0"/>
          <p:nvPr/>
        </p:nvPicPr>
        <p:blipFill rotWithShape="1">
          <a:blip r:embed="rId3">
            <a:alphaModFix/>
          </a:blip>
          <a:srcRect b="0" l="0" r="0" t="0"/>
          <a:stretch/>
        </p:blipFill>
        <p:spPr>
          <a:xfrm>
            <a:off x="7393597" y="1055884"/>
            <a:ext cx="5384632" cy="750259"/>
          </a:xfrm>
          <a:prstGeom prst="rect">
            <a:avLst/>
          </a:prstGeom>
          <a:noFill/>
          <a:ln>
            <a:noFill/>
          </a:ln>
        </p:spPr>
      </p:pic>
      <p:sp>
        <p:nvSpPr>
          <p:cNvPr id="306" name="Google Shape;306;p27"/>
          <p:cNvSpPr txBox="1"/>
          <p:nvPr/>
        </p:nvSpPr>
        <p:spPr>
          <a:xfrm>
            <a:off x="970068" y="2032369"/>
            <a:ext cx="18003520" cy="8756650"/>
          </a:xfrm>
          <a:prstGeom prst="rect">
            <a:avLst/>
          </a:prstGeom>
          <a:noFill/>
          <a:ln>
            <a:noFill/>
          </a:ln>
        </p:spPr>
        <p:txBody>
          <a:bodyPr anchorCtr="0" anchor="t" bIns="0" lIns="0" spcFirstLastPara="1" rIns="0" wrap="square" tIns="236200">
            <a:spAutoFit/>
          </a:bodyPr>
          <a:lstStyle/>
          <a:p>
            <a:pPr indent="0" lvl="0" marL="12700" marR="0" rtl="0" algn="l">
              <a:lnSpc>
                <a:spcPct val="100000"/>
              </a:lnSpc>
              <a:spcBef>
                <a:spcPts val="0"/>
              </a:spcBef>
              <a:spcAft>
                <a:spcPts val="0"/>
              </a:spcAft>
              <a:buNone/>
            </a:pPr>
            <a:r>
              <a:rPr lang="en-US" sz="2800">
                <a:solidFill>
                  <a:srgbClr val="D5D5D5"/>
                </a:solidFill>
                <a:latin typeface="Helvetica Neue"/>
                <a:ea typeface="Helvetica Neue"/>
                <a:cs typeface="Helvetica Neue"/>
                <a:sym typeface="Helvetica Neue"/>
              </a:rPr>
              <a:t>Performed SQL queries:</a:t>
            </a:r>
            <a:endParaRPr sz="2800">
              <a:latin typeface="Helvetica Neue"/>
              <a:ea typeface="Helvetica Neue"/>
              <a:cs typeface="Helvetica Neue"/>
              <a:sym typeface="Helvetica Neue"/>
            </a:endParaRPr>
          </a:p>
          <a:p>
            <a:pPr indent="-290829" lvl="0" marL="1056640" marR="0" rtl="0" algn="l">
              <a:lnSpc>
                <a:spcPct val="100000"/>
              </a:lnSpc>
              <a:spcBef>
                <a:spcPts val="1555"/>
              </a:spcBef>
              <a:spcAft>
                <a:spcPts val="0"/>
              </a:spcAft>
              <a:buClr>
                <a:srgbClr val="FFFFFF"/>
              </a:buClr>
              <a:buSzPts val="2500"/>
              <a:buFont typeface="Helvetica Neue"/>
              <a:buChar char="•"/>
            </a:pPr>
            <a:r>
              <a:rPr lang="en-US" sz="2500">
                <a:solidFill>
                  <a:srgbClr val="FFFFFF"/>
                </a:solidFill>
                <a:latin typeface="Helvetica Neue"/>
                <a:ea typeface="Helvetica Neue"/>
                <a:cs typeface="Helvetica Neue"/>
                <a:sym typeface="Helvetica Neue"/>
              </a:rPr>
              <a:t>Displaying the names of the unique launch sites in the space mission</a:t>
            </a:r>
            <a:endParaRPr sz="2500">
              <a:latin typeface="Helvetica Neue"/>
              <a:ea typeface="Helvetica Neue"/>
              <a:cs typeface="Helvetica Neue"/>
              <a:sym typeface="Helvetica Neue"/>
            </a:endParaRPr>
          </a:p>
          <a:p>
            <a:pPr indent="-290829" lvl="0" marL="1056640" marR="0" rtl="0" algn="l">
              <a:lnSpc>
                <a:spcPct val="100000"/>
              </a:lnSpc>
              <a:spcBef>
                <a:spcPts val="1545"/>
              </a:spcBef>
              <a:spcAft>
                <a:spcPts val="0"/>
              </a:spcAft>
              <a:buClr>
                <a:srgbClr val="FFFFFF"/>
              </a:buClr>
              <a:buSzPts val="2500"/>
              <a:buFont typeface="Helvetica Neue"/>
              <a:buChar char="•"/>
            </a:pPr>
            <a:r>
              <a:rPr lang="en-US" sz="2500">
                <a:solidFill>
                  <a:srgbClr val="FFFFFF"/>
                </a:solidFill>
                <a:latin typeface="Helvetica Neue"/>
                <a:ea typeface="Helvetica Neue"/>
                <a:cs typeface="Helvetica Neue"/>
                <a:sym typeface="Helvetica Neue"/>
              </a:rPr>
              <a:t>Displaying 5 records where launch sites begin with the string ‘CCA'</a:t>
            </a:r>
            <a:endParaRPr sz="2500">
              <a:latin typeface="Helvetica Neue"/>
              <a:ea typeface="Helvetica Neue"/>
              <a:cs typeface="Helvetica Neue"/>
              <a:sym typeface="Helvetica Neue"/>
            </a:endParaRPr>
          </a:p>
          <a:p>
            <a:pPr indent="-290829" lvl="0" marL="1056640" marR="0" rtl="0" algn="l">
              <a:lnSpc>
                <a:spcPct val="100000"/>
              </a:lnSpc>
              <a:spcBef>
                <a:spcPts val="1545"/>
              </a:spcBef>
              <a:spcAft>
                <a:spcPts val="0"/>
              </a:spcAft>
              <a:buClr>
                <a:srgbClr val="FFFFFF"/>
              </a:buClr>
              <a:buSzPts val="2500"/>
              <a:buFont typeface="Helvetica Neue"/>
              <a:buChar char="•"/>
            </a:pPr>
            <a:r>
              <a:rPr lang="en-US" sz="2500">
                <a:solidFill>
                  <a:srgbClr val="FFFFFF"/>
                </a:solidFill>
                <a:latin typeface="Helvetica Neue"/>
                <a:ea typeface="Helvetica Neue"/>
                <a:cs typeface="Helvetica Neue"/>
                <a:sym typeface="Helvetica Neue"/>
              </a:rPr>
              <a:t>Displaying the total payload mass carried by boosters launched by NASA (CRS)</a:t>
            </a:r>
            <a:endParaRPr sz="2500">
              <a:latin typeface="Helvetica Neue"/>
              <a:ea typeface="Helvetica Neue"/>
              <a:cs typeface="Helvetica Neue"/>
              <a:sym typeface="Helvetica Neue"/>
            </a:endParaRPr>
          </a:p>
          <a:p>
            <a:pPr indent="-290829" lvl="0" marL="1056640" marR="0" rtl="0" algn="l">
              <a:lnSpc>
                <a:spcPct val="100000"/>
              </a:lnSpc>
              <a:spcBef>
                <a:spcPts val="1545"/>
              </a:spcBef>
              <a:spcAft>
                <a:spcPts val="0"/>
              </a:spcAft>
              <a:buClr>
                <a:srgbClr val="FFFFFF"/>
              </a:buClr>
              <a:buSzPts val="2500"/>
              <a:buFont typeface="Helvetica Neue"/>
              <a:buChar char="•"/>
            </a:pPr>
            <a:r>
              <a:rPr lang="en-US" sz="2500">
                <a:solidFill>
                  <a:srgbClr val="FFFFFF"/>
                </a:solidFill>
                <a:latin typeface="Helvetica Neue"/>
                <a:ea typeface="Helvetica Neue"/>
                <a:cs typeface="Helvetica Neue"/>
                <a:sym typeface="Helvetica Neue"/>
              </a:rPr>
              <a:t>Displaying average payload mass carried by booster version F9 v1.1</a:t>
            </a:r>
            <a:endParaRPr sz="2500">
              <a:latin typeface="Helvetica Neue"/>
              <a:ea typeface="Helvetica Neue"/>
              <a:cs typeface="Helvetica Neue"/>
              <a:sym typeface="Helvetica Neue"/>
            </a:endParaRPr>
          </a:p>
          <a:p>
            <a:pPr indent="-290829" lvl="0" marL="1056640" marR="0" rtl="0" algn="l">
              <a:lnSpc>
                <a:spcPct val="100000"/>
              </a:lnSpc>
              <a:spcBef>
                <a:spcPts val="1545"/>
              </a:spcBef>
              <a:spcAft>
                <a:spcPts val="0"/>
              </a:spcAft>
              <a:buClr>
                <a:srgbClr val="FFFFFF"/>
              </a:buClr>
              <a:buSzPts val="2500"/>
              <a:buFont typeface="Helvetica Neue"/>
              <a:buChar char="•"/>
            </a:pPr>
            <a:r>
              <a:rPr lang="en-US" sz="2500">
                <a:solidFill>
                  <a:srgbClr val="FFFFFF"/>
                </a:solidFill>
                <a:latin typeface="Helvetica Neue"/>
                <a:ea typeface="Helvetica Neue"/>
                <a:cs typeface="Helvetica Neue"/>
                <a:sym typeface="Helvetica Neue"/>
              </a:rPr>
              <a:t>Listing the date when the </a:t>
            </a:r>
            <a:r>
              <a:rPr lang="en-US" sz="2500">
                <a:solidFill>
                  <a:srgbClr val="FFFFFF"/>
                </a:solidFill>
                <a:latin typeface="Times New Roman"/>
                <a:ea typeface="Times New Roman"/>
                <a:cs typeface="Times New Roman"/>
                <a:sym typeface="Times New Roman"/>
              </a:rPr>
              <a:t>f</a:t>
            </a:r>
            <a:r>
              <a:rPr lang="en-US" sz="2500">
                <a:solidFill>
                  <a:srgbClr val="FFFFFF"/>
                </a:solidFill>
                <a:latin typeface="Helvetica Neue"/>
                <a:ea typeface="Helvetica Neue"/>
                <a:cs typeface="Helvetica Neue"/>
                <a:sym typeface="Helvetica Neue"/>
              </a:rPr>
              <a:t>irst successful landing outcome in ground pad was achieved</a:t>
            </a:r>
            <a:endParaRPr sz="2500">
              <a:latin typeface="Helvetica Neue"/>
              <a:ea typeface="Helvetica Neue"/>
              <a:cs typeface="Helvetica Neue"/>
              <a:sym typeface="Helvetica Neue"/>
            </a:endParaRPr>
          </a:p>
          <a:p>
            <a:pPr indent="-290829" lvl="0" marL="1056640" marR="5080" rtl="0" algn="l">
              <a:lnSpc>
                <a:spcPct val="109900"/>
              </a:lnSpc>
              <a:spcBef>
                <a:spcPts val="1245"/>
              </a:spcBef>
              <a:spcAft>
                <a:spcPts val="0"/>
              </a:spcAft>
              <a:buClr>
                <a:srgbClr val="FFFFFF"/>
              </a:buClr>
              <a:buSzPts val="2500"/>
              <a:buFont typeface="Helvetica Neue"/>
              <a:buChar char="•"/>
            </a:pPr>
            <a:r>
              <a:rPr lang="en-US" sz="2500">
                <a:solidFill>
                  <a:srgbClr val="FFFFFF"/>
                </a:solidFill>
                <a:latin typeface="Helvetica Neue"/>
                <a:ea typeface="Helvetica Neue"/>
                <a:cs typeface="Helvetica Neue"/>
                <a:sym typeface="Helvetica Neue"/>
              </a:rPr>
              <a:t>Listing the names of the boosters which have success in drone ship and have payload mass greater than 4000 but  less than 6000</a:t>
            </a:r>
            <a:endParaRPr sz="2500">
              <a:latin typeface="Helvetica Neue"/>
              <a:ea typeface="Helvetica Neue"/>
              <a:cs typeface="Helvetica Neue"/>
              <a:sym typeface="Helvetica Neue"/>
            </a:endParaRPr>
          </a:p>
          <a:p>
            <a:pPr indent="-290829" lvl="0" marL="1056640" marR="0" rtl="0" algn="l">
              <a:lnSpc>
                <a:spcPct val="100000"/>
              </a:lnSpc>
              <a:spcBef>
                <a:spcPts val="1545"/>
              </a:spcBef>
              <a:spcAft>
                <a:spcPts val="0"/>
              </a:spcAft>
              <a:buClr>
                <a:srgbClr val="FFFFFF"/>
              </a:buClr>
              <a:buSzPts val="2500"/>
              <a:buFont typeface="Helvetica Neue"/>
              <a:buChar char="•"/>
            </a:pPr>
            <a:r>
              <a:rPr lang="en-US" sz="2500">
                <a:solidFill>
                  <a:srgbClr val="FFFFFF"/>
                </a:solidFill>
                <a:latin typeface="Helvetica Neue"/>
                <a:ea typeface="Helvetica Neue"/>
                <a:cs typeface="Helvetica Neue"/>
                <a:sym typeface="Helvetica Neue"/>
              </a:rPr>
              <a:t>Listing the total number of successful and failure mission outcomes</a:t>
            </a:r>
            <a:endParaRPr sz="2500">
              <a:latin typeface="Helvetica Neue"/>
              <a:ea typeface="Helvetica Neue"/>
              <a:cs typeface="Helvetica Neue"/>
              <a:sym typeface="Helvetica Neue"/>
            </a:endParaRPr>
          </a:p>
          <a:p>
            <a:pPr indent="-290829" lvl="0" marL="1056640" marR="0" rtl="0" algn="l">
              <a:lnSpc>
                <a:spcPct val="100000"/>
              </a:lnSpc>
              <a:spcBef>
                <a:spcPts val="1545"/>
              </a:spcBef>
              <a:spcAft>
                <a:spcPts val="0"/>
              </a:spcAft>
              <a:buClr>
                <a:srgbClr val="FFFFFF"/>
              </a:buClr>
              <a:buSzPts val="2500"/>
              <a:buFont typeface="Helvetica Neue"/>
              <a:buChar char="•"/>
            </a:pPr>
            <a:r>
              <a:rPr lang="en-US" sz="2500">
                <a:solidFill>
                  <a:srgbClr val="FFFFFF"/>
                </a:solidFill>
                <a:latin typeface="Helvetica Neue"/>
                <a:ea typeface="Helvetica Neue"/>
                <a:cs typeface="Helvetica Neue"/>
                <a:sym typeface="Helvetica Neue"/>
              </a:rPr>
              <a:t>Listing the names of the booster versions which have carried the maximum payload mass</a:t>
            </a:r>
            <a:endParaRPr sz="2500">
              <a:latin typeface="Helvetica Neue"/>
              <a:ea typeface="Helvetica Neue"/>
              <a:cs typeface="Helvetica Neue"/>
              <a:sym typeface="Helvetica Neue"/>
            </a:endParaRPr>
          </a:p>
          <a:p>
            <a:pPr indent="-290829" lvl="0" marL="1056640" marR="301625" rtl="0" algn="l">
              <a:lnSpc>
                <a:spcPct val="109900"/>
              </a:lnSpc>
              <a:spcBef>
                <a:spcPts val="1250"/>
              </a:spcBef>
              <a:spcAft>
                <a:spcPts val="0"/>
              </a:spcAft>
              <a:buClr>
                <a:srgbClr val="FFFFFF"/>
              </a:buClr>
              <a:buSzPts val="2500"/>
              <a:buFont typeface="Helvetica Neue"/>
              <a:buChar char="•"/>
            </a:pPr>
            <a:r>
              <a:rPr lang="en-US" sz="2500">
                <a:solidFill>
                  <a:srgbClr val="FFFFFF"/>
                </a:solidFill>
                <a:latin typeface="Helvetica Neue"/>
                <a:ea typeface="Helvetica Neue"/>
                <a:cs typeface="Helvetica Neue"/>
                <a:sym typeface="Helvetica Neue"/>
              </a:rPr>
              <a:t>Listing the failed landing outcomes in drone ship, their booster versions and launch site names for the months in  year 2015</a:t>
            </a:r>
            <a:endParaRPr sz="2500">
              <a:latin typeface="Helvetica Neue"/>
              <a:ea typeface="Helvetica Neue"/>
              <a:cs typeface="Helvetica Neue"/>
              <a:sym typeface="Helvetica Neue"/>
            </a:endParaRPr>
          </a:p>
          <a:p>
            <a:pPr indent="-290829" lvl="0" marL="1056640" marR="345440" rtl="0" algn="l">
              <a:lnSpc>
                <a:spcPct val="109900"/>
              </a:lnSpc>
              <a:spcBef>
                <a:spcPts val="1245"/>
              </a:spcBef>
              <a:spcAft>
                <a:spcPts val="0"/>
              </a:spcAft>
              <a:buClr>
                <a:srgbClr val="FFFFFF"/>
              </a:buClr>
              <a:buSzPts val="2500"/>
              <a:buFont typeface="Helvetica Neue"/>
              <a:buChar char="•"/>
            </a:pPr>
            <a:r>
              <a:rPr lang="en-US" sz="2500">
                <a:solidFill>
                  <a:srgbClr val="FFFFFF"/>
                </a:solidFill>
                <a:latin typeface="Helvetica Neue"/>
                <a:ea typeface="Helvetica Neue"/>
                <a:cs typeface="Helvetica Neue"/>
                <a:sym typeface="Helvetica Neue"/>
              </a:rPr>
              <a:t>Ranking the count of landing outcomes (such as Failure (drone ship) or Success (ground pad)) between the date  2010-06-04 and 2017-03-20 in descending order</a:t>
            </a:r>
            <a:endParaRPr sz="2500">
              <a:latin typeface="Helvetica Neue"/>
              <a:ea typeface="Helvetica Neue"/>
              <a:cs typeface="Helvetica Neue"/>
              <a:sym typeface="Helvetica Neue"/>
            </a:endParaRPr>
          </a:p>
          <a:p>
            <a:pPr indent="0" lvl="0" marL="0" marR="0" rtl="0" algn="l">
              <a:lnSpc>
                <a:spcPct val="100000"/>
              </a:lnSpc>
              <a:spcBef>
                <a:spcPts val="35"/>
              </a:spcBef>
              <a:spcAft>
                <a:spcPts val="0"/>
              </a:spcAft>
              <a:buNone/>
            </a:pPr>
            <a:r>
              <a:t/>
            </a:r>
            <a:endParaRPr sz="4150">
              <a:latin typeface="Helvetica Neue"/>
              <a:ea typeface="Helvetica Neue"/>
              <a:cs typeface="Helvetica Neue"/>
              <a:sym typeface="Helvetica Neue"/>
            </a:endParaRPr>
          </a:p>
          <a:p>
            <a:pPr indent="0" lvl="0" marL="160020" marR="0" rtl="0" algn="ctr">
              <a:lnSpc>
                <a:spcPct val="100000"/>
              </a:lnSpc>
              <a:spcBef>
                <a:spcPts val="0"/>
              </a:spcBef>
              <a:spcAft>
                <a:spcPts val="0"/>
              </a:spcAft>
              <a:buNone/>
            </a:pPr>
            <a:r>
              <a:rPr lang="en-US" sz="2950" u="sng">
                <a:solidFill>
                  <a:srgbClr val="00A2FF"/>
                </a:solidFill>
                <a:latin typeface="Helvetica Neue"/>
                <a:ea typeface="Helvetica Neue"/>
                <a:cs typeface="Helvetica Neue"/>
                <a:sym typeface="Helvetica Neue"/>
              </a:rPr>
              <a:t>GitHub URL: EDA with SQL</a:t>
            </a:r>
            <a:endParaRPr sz="2950">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28"/>
          <p:cNvPicPr preferRelativeResize="0"/>
          <p:nvPr/>
        </p:nvPicPr>
        <p:blipFill rotWithShape="1">
          <a:blip r:embed="rId3">
            <a:alphaModFix/>
          </a:blip>
          <a:srcRect b="0" l="0" r="0" t="0"/>
          <a:stretch/>
        </p:blipFill>
        <p:spPr>
          <a:xfrm>
            <a:off x="2929417" y="1055883"/>
            <a:ext cx="14286601" cy="825022"/>
          </a:xfrm>
          <a:prstGeom prst="rect">
            <a:avLst/>
          </a:prstGeom>
          <a:noFill/>
          <a:ln>
            <a:noFill/>
          </a:ln>
        </p:spPr>
      </p:pic>
      <p:sp>
        <p:nvSpPr>
          <p:cNvPr id="312" name="Google Shape;312;p28"/>
          <p:cNvSpPr txBox="1"/>
          <p:nvPr>
            <p:ph type="title"/>
          </p:nvPr>
        </p:nvSpPr>
        <p:spPr>
          <a:xfrm>
            <a:off x="1308125" y="2231393"/>
            <a:ext cx="5464800" cy="5202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3300"/>
              <a:t>Markers of all Launch Sites:</a:t>
            </a:r>
            <a:endParaRPr sz="3300"/>
          </a:p>
        </p:txBody>
      </p:sp>
      <p:sp>
        <p:nvSpPr>
          <p:cNvPr id="313" name="Google Shape;313;p28"/>
          <p:cNvSpPr txBox="1"/>
          <p:nvPr/>
        </p:nvSpPr>
        <p:spPr>
          <a:xfrm>
            <a:off x="1308125" y="2920850"/>
            <a:ext cx="17264380" cy="7868284"/>
          </a:xfrm>
          <a:prstGeom prst="rect">
            <a:avLst/>
          </a:prstGeom>
          <a:noFill/>
          <a:ln>
            <a:noFill/>
          </a:ln>
        </p:spPr>
        <p:txBody>
          <a:bodyPr anchorCtr="0" anchor="t" bIns="0" lIns="0" spcFirstLastPara="1" rIns="0" wrap="square" tIns="11425">
            <a:spAutoFit/>
          </a:bodyPr>
          <a:lstStyle/>
          <a:p>
            <a:pPr indent="-184150" lvl="0" marL="766445" marR="273050" rtl="0" algn="l">
              <a:lnSpc>
                <a:spcPct val="111400"/>
              </a:lnSpc>
              <a:spcBef>
                <a:spcPts val="0"/>
              </a:spcBef>
              <a:spcAft>
                <a:spcPts val="0"/>
              </a:spcAft>
              <a:buClr>
                <a:srgbClr val="FFFFFF"/>
              </a:buClr>
              <a:buSzPts val="2900"/>
              <a:buFont typeface="Helvetica Neue"/>
              <a:buChar char="-"/>
            </a:pPr>
            <a:r>
              <a:rPr lang="en-US" sz="2900">
                <a:solidFill>
                  <a:srgbClr val="FFFFFF"/>
                </a:solidFill>
                <a:latin typeface="Helvetica Neue"/>
                <a:ea typeface="Helvetica Neue"/>
                <a:cs typeface="Helvetica Neue"/>
                <a:sym typeface="Helvetica Neue"/>
              </a:rPr>
              <a:t>Added Marker with Circle, Popup Label and Text Label of NASA Johnson Space Center using  its latitude and longitude coordinates as a start location.</a:t>
            </a:r>
            <a:endParaRPr sz="2900">
              <a:latin typeface="Helvetica Neue"/>
              <a:ea typeface="Helvetica Neue"/>
              <a:cs typeface="Helvetica Neue"/>
              <a:sym typeface="Helvetica Neue"/>
            </a:endParaRPr>
          </a:p>
          <a:p>
            <a:pPr indent="-184150" lvl="0" marL="766445" marR="75565" rtl="0" algn="l">
              <a:lnSpc>
                <a:spcPct val="111400"/>
              </a:lnSpc>
              <a:spcBef>
                <a:spcPts val="1465"/>
              </a:spcBef>
              <a:spcAft>
                <a:spcPts val="0"/>
              </a:spcAft>
              <a:buClr>
                <a:srgbClr val="FFFFFF"/>
              </a:buClr>
              <a:buSzPts val="2900"/>
              <a:buFont typeface="Helvetica Neue"/>
              <a:buChar char="-"/>
            </a:pPr>
            <a:r>
              <a:rPr lang="en-US" sz="2900">
                <a:solidFill>
                  <a:srgbClr val="FFFFFF"/>
                </a:solidFill>
                <a:latin typeface="Helvetica Neue"/>
                <a:ea typeface="Helvetica Neue"/>
                <a:cs typeface="Helvetica Neue"/>
                <a:sym typeface="Helvetica Neue"/>
              </a:rPr>
              <a:t>Added Markers with Circle, Popup Label and Text Label of all Launch Sites using their latitude  and longitude coordinates to show their geographical locations and proximity to Equator and  coasts.</a:t>
            </a:r>
            <a:endParaRPr sz="2900">
              <a:latin typeface="Helvetica Neue"/>
              <a:ea typeface="Helvetica Neue"/>
              <a:cs typeface="Helvetica Neue"/>
              <a:sym typeface="Helvetica Neue"/>
            </a:endParaRPr>
          </a:p>
          <a:p>
            <a:pPr indent="0" lvl="0" marL="12700" marR="0" rtl="0" algn="l">
              <a:lnSpc>
                <a:spcPct val="100000"/>
              </a:lnSpc>
              <a:spcBef>
                <a:spcPts val="3435"/>
              </a:spcBef>
              <a:spcAft>
                <a:spcPts val="0"/>
              </a:spcAft>
              <a:buNone/>
            </a:pPr>
            <a:r>
              <a:rPr lang="en-US" sz="3300">
                <a:solidFill>
                  <a:srgbClr val="D5D5D5"/>
                </a:solidFill>
                <a:latin typeface="Helvetica Neue"/>
                <a:ea typeface="Helvetica Neue"/>
                <a:cs typeface="Helvetica Neue"/>
                <a:sym typeface="Helvetica Neue"/>
              </a:rPr>
              <a:t>Coloured Markers of the launch outcomes for each Launch Site:</a:t>
            </a:r>
            <a:endParaRPr sz="3300">
              <a:latin typeface="Helvetica Neue"/>
              <a:ea typeface="Helvetica Neue"/>
              <a:cs typeface="Helvetica Neue"/>
              <a:sym typeface="Helvetica Neue"/>
            </a:endParaRPr>
          </a:p>
          <a:p>
            <a:pPr indent="-184150" lvl="0" marL="766445" marR="5080" rtl="0" algn="l">
              <a:lnSpc>
                <a:spcPct val="111400"/>
              </a:lnSpc>
              <a:spcBef>
                <a:spcPts val="1465"/>
              </a:spcBef>
              <a:spcAft>
                <a:spcPts val="0"/>
              </a:spcAft>
              <a:buClr>
                <a:srgbClr val="FFFFFF"/>
              </a:buClr>
              <a:buSzPts val="2900"/>
              <a:buFont typeface="Helvetica Neue"/>
              <a:buChar char="-"/>
            </a:pPr>
            <a:r>
              <a:rPr lang="en-US" sz="2900">
                <a:solidFill>
                  <a:srgbClr val="FFFFFF"/>
                </a:solidFill>
                <a:latin typeface="Helvetica Neue"/>
                <a:ea typeface="Helvetica Neue"/>
                <a:cs typeface="Helvetica Neue"/>
                <a:sym typeface="Helvetica Neue"/>
              </a:rPr>
              <a:t>Added coloured Markers of success (Green) and failed (Red) launches using Marker Cluster to  identify which launch sites have relatively high success rates.</a:t>
            </a:r>
            <a:endParaRPr sz="2900">
              <a:latin typeface="Helvetica Neue"/>
              <a:ea typeface="Helvetica Neue"/>
              <a:cs typeface="Helvetica Neue"/>
              <a:sym typeface="Helvetica Neue"/>
            </a:endParaRPr>
          </a:p>
          <a:p>
            <a:pPr indent="0" lvl="0" marL="12700" marR="0" rtl="0" algn="l">
              <a:lnSpc>
                <a:spcPct val="100000"/>
              </a:lnSpc>
              <a:spcBef>
                <a:spcPts val="3440"/>
              </a:spcBef>
              <a:spcAft>
                <a:spcPts val="0"/>
              </a:spcAft>
              <a:buNone/>
            </a:pPr>
            <a:r>
              <a:rPr lang="en-US" sz="3300">
                <a:solidFill>
                  <a:srgbClr val="D5D5D5"/>
                </a:solidFill>
                <a:latin typeface="Helvetica Neue"/>
                <a:ea typeface="Helvetica Neue"/>
                <a:cs typeface="Helvetica Neue"/>
                <a:sym typeface="Helvetica Neue"/>
              </a:rPr>
              <a:t>Distances between a Launch Site to its proximities:</a:t>
            </a:r>
            <a:endParaRPr sz="3300">
              <a:latin typeface="Helvetica Neue"/>
              <a:ea typeface="Helvetica Neue"/>
              <a:cs typeface="Helvetica Neue"/>
              <a:sym typeface="Helvetica Neue"/>
            </a:endParaRPr>
          </a:p>
          <a:p>
            <a:pPr indent="-184150" lvl="0" marL="766445" marR="1466215" rtl="0" algn="l">
              <a:lnSpc>
                <a:spcPct val="111400"/>
              </a:lnSpc>
              <a:spcBef>
                <a:spcPts val="1465"/>
              </a:spcBef>
              <a:spcAft>
                <a:spcPts val="0"/>
              </a:spcAft>
              <a:buClr>
                <a:srgbClr val="FFFFFF"/>
              </a:buClr>
              <a:buSzPts val="2900"/>
              <a:buFont typeface="Helvetica Neue"/>
              <a:buChar char="-"/>
            </a:pPr>
            <a:r>
              <a:rPr lang="en-US" sz="2900">
                <a:solidFill>
                  <a:srgbClr val="FFFFFF"/>
                </a:solidFill>
                <a:latin typeface="Helvetica Neue"/>
                <a:ea typeface="Helvetica Neue"/>
                <a:cs typeface="Helvetica Neue"/>
                <a:sym typeface="Helvetica Neue"/>
              </a:rPr>
              <a:t>Added coloured Lines to show distances between the Launch Site KSC LC-39A (as an  example) and its proximities like Railway, Highway, Coastline and Closest City.</a:t>
            </a:r>
            <a:endParaRPr sz="2900">
              <a:latin typeface="Helvetica Neue"/>
              <a:ea typeface="Helvetica Neue"/>
              <a:cs typeface="Helvetica Neue"/>
              <a:sym typeface="Helvetica Neue"/>
            </a:endParaRPr>
          </a:p>
          <a:p>
            <a:pPr indent="0" lvl="0" marL="0" marR="0" rtl="0" algn="l">
              <a:lnSpc>
                <a:spcPct val="100000"/>
              </a:lnSpc>
              <a:spcBef>
                <a:spcPts val="10"/>
              </a:spcBef>
              <a:spcAft>
                <a:spcPts val="0"/>
              </a:spcAft>
              <a:buNone/>
            </a:pPr>
            <a:r>
              <a:t/>
            </a:r>
            <a:endParaRPr sz="3650">
              <a:latin typeface="Helvetica Neue"/>
              <a:ea typeface="Helvetica Neue"/>
              <a:cs typeface="Helvetica Neue"/>
              <a:sym typeface="Helvetica Neue"/>
            </a:endParaRPr>
          </a:p>
          <a:p>
            <a:pPr indent="0" lvl="0" marL="223520" marR="0" rtl="0" algn="ctr">
              <a:lnSpc>
                <a:spcPct val="100000"/>
              </a:lnSpc>
              <a:spcBef>
                <a:spcPts val="5"/>
              </a:spcBef>
              <a:spcAft>
                <a:spcPts val="0"/>
              </a:spcAft>
              <a:buNone/>
            </a:pPr>
            <a:r>
              <a:rPr lang="en-US" sz="2950" u="sng">
                <a:solidFill>
                  <a:srgbClr val="00A2FF"/>
                </a:solidFill>
                <a:latin typeface="Helvetica Neue"/>
                <a:ea typeface="Helvetica Neue"/>
                <a:cs typeface="Helvetica Neue"/>
                <a:sym typeface="Helvetica Neue"/>
              </a:rPr>
              <a:t>GitHub URL: Interactive Visual Analytics with Folium</a:t>
            </a:r>
            <a:endParaRPr sz="2950">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29"/>
          <p:cNvPicPr preferRelativeResize="0"/>
          <p:nvPr/>
        </p:nvPicPr>
        <p:blipFill rotWithShape="1">
          <a:blip r:embed="rId3">
            <a:alphaModFix/>
          </a:blip>
          <a:srcRect b="0" l="0" r="0" t="0"/>
          <a:stretch/>
        </p:blipFill>
        <p:spPr>
          <a:xfrm>
            <a:off x="3246057" y="1055883"/>
            <a:ext cx="13653323" cy="825022"/>
          </a:xfrm>
          <a:prstGeom prst="rect">
            <a:avLst/>
          </a:prstGeom>
          <a:noFill/>
          <a:ln>
            <a:noFill/>
          </a:ln>
        </p:spPr>
      </p:pic>
      <p:sp>
        <p:nvSpPr>
          <p:cNvPr id="319" name="Google Shape;319;p29"/>
          <p:cNvSpPr txBox="1"/>
          <p:nvPr>
            <p:ph type="title"/>
          </p:nvPr>
        </p:nvSpPr>
        <p:spPr>
          <a:xfrm>
            <a:off x="1308125" y="2274394"/>
            <a:ext cx="6077700" cy="553500"/>
          </a:xfrm>
          <a:prstGeom prst="rect">
            <a:avLst/>
          </a:prstGeom>
          <a:noFill/>
          <a:ln>
            <a:noFill/>
          </a:ln>
        </p:spPr>
        <p:txBody>
          <a:bodyPr anchorCtr="0" anchor="t" bIns="0" lIns="0" spcFirstLastPara="1" rIns="0" wrap="square" tIns="14600">
            <a:spAutoFit/>
          </a:bodyPr>
          <a:lstStyle/>
          <a:p>
            <a:pPr indent="0" lvl="0" marL="12700" rtl="0" algn="l">
              <a:lnSpc>
                <a:spcPct val="100000"/>
              </a:lnSpc>
              <a:spcBef>
                <a:spcPts val="0"/>
              </a:spcBef>
              <a:spcAft>
                <a:spcPts val="0"/>
              </a:spcAft>
              <a:buNone/>
            </a:pPr>
            <a:r>
              <a:rPr lang="en-US" sz="3500"/>
              <a:t>Launch Sites Dropdown List:</a:t>
            </a:r>
            <a:endParaRPr sz="3500"/>
          </a:p>
        </p:txBody>
      </p:sp>
      <p:sp>
        <p:nvSpPr>
          <p:cNvPr id="320" name="Google Shape;320;p29"/>
          <p:cNvSpPr txBox="1"/>
          <p:nvPr/>
        </p:nvSpPr>
        <p:spPr>
          <a:xfrm>
            <a:off x="1308125" y="3057514"/>
            <a:ext cx="17306925" cy="7731759"/>
          </a:xfrm>
          <a:prstGeom prst="rect">
            <a:avLst/>
          </a:prstGeom>
          <a:noFill/>
          <a:ln>
            <a:noFill/>
          </a:ln>
        </p:spPr>
        <p:txBody>
          <a:bodyPr anchorCtr="0" anchor="t" bIns="0" lIns="0" spcFirstLastPara="1" rIns="0" wrap="square" tIns="15875">
            <a:spAutoFit/>
          </a:bodyPr>
          <a:lstStyle/>
          <a:p>
            <a:pPr indent="-238125" lvl="0" marL="1003935" marR="0" rtl="0" algn="l">
              <a:lnSpc>
                <a:spcPct val="100000"/>
              </a:lnSpc>
              <a:spcBef>
                <a:spcPts val="0"/>
              </a:spcBef>
              <a:spcAft>
                <a:spcPts val="0"/>
              </a:spcAft>
              <a:buClr>
                <a:srgbClr val="FFFFFF"/>
              </a:buClr>
              <a:buSzPts val="3100"/>
              <a:buFont typeface="Helvetica Neue"/>
              <a:buChar char="-"/>
            </a:pPr>
            <a:r>
              <a:rPr lang="en-US" sz="3100">
                <a:solidFill>
                  <a:srgbClr val="FFFFFF"/>
                </a:solidFill>
                <a:latin typeface="Helvetica Neue"/>
                <a:ea typeface="Helvetica Neue"/>
                <a:cs typeface="Helvetica Neue"/>
                <a:sym typeface="Helvetica Neue"/>
              </a:rPr>
              <a:t>Added a dropdown list to enable Launch Site selection.</a:t>
            </a:r>
            <a:endParaRPr sz="3100">
              <a:latin typeface="Helvetica Neue"/>
              <a:ea typeface="Helvetica Neue"/>
              <a:cs typeface="Helvetica Neue"/>
              <a:sym typeface="Helvetica Neue"/>
            </a:endParaRPr>
          </a:p>
          <a:p>
            <a:pPr indent="0" lvl="0" marL="12700" marR="0" rtl="0" algn="l">
              <a:lnSpc>
                <a:spcPct val="100000"/>
              </a:lnSpc>
              <a:spcBef>
                <a:spcPts val="3620"/>
              </a:spcBef>
              <a:spcAft>
                <a:spcPts val="0"/>
              </a:spcAft>
              <a:buNone/>
            </a:pPr>
            <a:r>
              <a:rPr lang="en-US" sz="3500">
                <a:solidFill>
                  <a:srgbClr val="D5D5D5"/>
                </a:solidFill>
                <a:latin typeface="Helvetica Neue"/>
                <a:ea typeface="Helvetica Neue"/>
                <a:cs typeface="Helvetica Neue"/>
                <a:sym typeface="Helvetica Neue"/>
              </a:rPr>
              <a:t>Pie Chart showing Success Launches (All Sites/Certain Site):</a:t>
            </a:r>
            <a:endParaRPr sz="3500">
              <a:latin typeface="Helvetica Neue"/>
              <a:ea typeface="Helvetica Neue"/>
              <a:cs typeface="Helvetica Neue"/>
              <a:sym typeface="Helvetica Neue"/>
            </a:endParaRPr>
          </a:p>
          <a:p>
            <a:pPr indent="-196850" lvl="0" marL="766445" marR="1111250" rtl="0" algn="l">
              <a:lnSpc>
                <a:spcPct val="110800"/>
              </a:lnSpc>
              <a:spcBef>
                <a:spcPts val="1575"/>
              </a:spcBef>
              <a:spcAft>
                <a:spcPts val="0"/>
              </a:spcAft>
              <a:buClr>
                <a:srgbClr val="FFFFFF"/>
              </a:buClr>
              <a:buSzPts val="3100"/>
              <a:buFont typeface="Helvetica Neue"/>
              <a:buChar char="-"/>
            </a:pPr>
            <a:r>
              <a:rPr lang="en-US" sz="3100">
                <a:solidFill>
                  <a:srgbClr val="FFFFFF"/>
                </a:solidFill>
                <a:latin typeface="Helvetica Neue"/>
                <a:ea typeface="Helvetica Neue"/>
                <a:cs typeface="Helvetica Neue"/>
                <a:sym typeface="Helvetica Neue"/>
              </a:rPr>
              <a:t>Added a pie chart to show the total successful launches count for all sites and the  Success vs. Failed counts for the site, if a speci</a:t>
            </a:r>
            <a:r>
              <a:rPr lang="en-US" sz="3100">
                <a:solidFill>
                  <a:srgbClr val="FFFFFF"/>
                </a:solidFill>
                <a:latin typeface="Times New Roman"/>
                <a:ea typeface="Times New Roman"/>
                <a:cs typeface="Times New Roman"/>
                <a:sym typeface="Times New Roman"/>
              </a:rPr>
              <a:t>f</a:t>
            </a:r>
            <a:r>
              <a:rPr lang="en-US" sz="3100">
                <a:solidFill>
                  <a:srgbClr val="FFFFFF"/>
                </a:solidFill>
                <a:latin typeface="Helvetica Neue"/>
                <a:ea typeface="Helvetica Neue"/>
                <a:cs typeface="Helvetica Neue"/>
                <a:sym typeface="Helvetica Neue"/>
              </a:rPr>
              <a:t>ic Launch Site was selected.</a:t>
            </a:r>
            <a:endParaRPr sz="3100">
              <a:latin typeface="Helvetica Neue"/>
              <a:ea typeface="Helvetica Neue"/>
              <a:cs typeface="Helvetica Neue"/>
              <a:sym typeface="Helvetica Neue"/>
            </a:endParaRPr>
          </a:p>
          <a:p>
            <a:pPr indent="0" lvl="0" marL="12700" marR="0" rtl="0" algn="l">
              <a:lnSpc>
                <a:spcPct val="100000"/>
              </a:lnSpc>
              <a:spcBef>
                <a:spcPts val="3615"/>
              </a:spcBef>
              <a:spcAft>
                <a:spcPts val="0"/>
              </a:spcAft>
              <a:buNone/>
            </a:pPr>
            <a:r>
              <a:rPr lang="en-US" sz="3500">
                <a:solidFill>
                  <a:srgbClr val="D5D5D5"/>
                </a:solidFill>
                <a:latin typeface="Helvetica Neue"/>
                <a:ea typeface="Helvetica Neue"/>
                <a:cs typeface="Helvetica Neue"/>
                <a:sym typeface="Helvetica Neue"/>
              </a:rPr>
              <a:t>Slider of Payload Mass Range:</a:t>
            </a:r>
            <a:endParaRPr sz="3500">
              <a:latin typeface="Helvetica Neue"/>
              <a:ea typeface="Helvetica Neue"/>
              <a:cs typeface="Helvetica Neue"/>
              <a:sym typeface="Helvetica Neue"/>
            </a:endParaRPr>
          </a:p>
          <a:p>
            <a:pPr indent="-238125" lvl="0" marL="1003935" marR="0" rtl="0" algn="l">
              <a:lnSpc>
                <a:spcPct val="100000"/>
              </a:lnSpc>
              <a:spcBef>
                <a:spcPts val="1980"/>
              </a:spcBef>
              <a:spcAft>
                <a:spcPts val="0"/>
              </a:spcAft>
              <a:buClr>
                <a:srgbClr val="FFFFFF"/>
              </a:buClr>
              <a:buSzPts val="3100"/>
              <a:buFont typeface="Helvetica Neue"/>
              <a:buChar char="-"/>
            </a:pPr>
            <a:r>
              <a:rPr lang="en-US" sz="3100">
                <a:solidFill>
                  <a:srgbClr val="FFFFFF"/>
                </a:solidFill>
                <a:latin typeface="Helvetica Neue"/>
                <a:ea typeface="Helvetica Neue"/>
                <a:cs typeface="Helvetica Neue"/>
                <a:sym typeface="Helvetica Neue"/>
              </a:rPr>
              <a:t>Added a slider to select Payload range.</a:t>
            </a:r>
            <a:endParaRPr sz="3100">
              <a:latin typeface="Helvetica Neue"/>
              <a:ea typeface="Helvetica Neue"/>
              <a:cs typeface="Helvetica Neue"/>
              <a:sym typeface="Helvetica Neue"/>
            </a:endParaRPr>
          </a:p>
          <a:p>
            <a:pPr indent="0" lvl="0" marL="12700" marR="0" rtl="0" algn="l">
              <a:lnSpc>
                <a:spcPct val="100000"/>
              </a:lnSpc>
              <a:spcBef>
                <a:spcPts val="3615"/>
              </a:spcBef>
              <a:spcAft>
                <a:spcPts val="0"/>
              </a:spcAft>
              <a:buNone/>
            </a:pPr>
            <a:r>
              <a:rPr lang="en-US" sz="3500">
                <a:solidFill>
                  <a:srgbClr val="D5D5D5"/>
                </a:solidFill>
                <a:latin typeface="Helvetica Neue"/>
                <a:ea typeface="Helvetica Neue"/>
                <a:cs typeface="Helvetica Neue"/>
                <a:sym typeface="Helvetica Neue"/>
              </a:rPr>
              <a:t>Scatter Chart of Payload Mass vs. Success Rate for the di</a:t>
            </a:r>
            <a:r>
              <a:rPr lang="en-US" sz="3500">
                <a:solidFill>
                  <a:srgbClr val="D5D5D5"/>
                </a:solidFill>
                <a:latin typeface="Verdana"/>
                <a:ea typeface="Verdana"/>
                <a:cs typeface="Verdana"/>
                <a:sym typeface="Verdana"/>
              </a:rPr>
              <a:t>ff</a:t>
            </a:r>
            <a:r>
              <a:rPr lang="en-US" sz="3500">
                <a:solidFill>
                  <a:srgbClr val="D5D5D5"/>
                </a:solidFill>
                <a:latin typeface="Helvetica Neue"/>
                <a:ea typeface="Helvetica Neue"/>
                <a:cs typeface="Helvetica Neue"/>
                <a:sym typeface="Helvetica Neue"/>
              </a:rPr>
              <a:t>erent Booster Versions:</a:t>
            </a:r>
            <a:endParaRPr sz="3500">
              <a:latin typeface="Helvetica Neue"/>
              <a:ea typeface="Helvetica Neue"/>
              <a:cs typeface="Helvetica Neue"/>
              <a:sym typeface="Helvetica Neue"/>
            </a:endParaRPr>
          </a:p>
          <a:p>
            <a:pPr indent="-238125" lvl="0" marL="1003935" marR="0" rtl="0" algn="l">
              <a:lnSpc>
                <a:spcPct val="100000"/>
              </a:lnSpc>
              <a:spcBef>
                <a:spcPts val="1980"/>
              </a:spcBef>
              <a:spcAft>
                <a:spcPts val="0"/>
              </a:spcAft>
              <a:buClr>
                <a:srgbClr val="FFFFFF"/>
              </a:buClr>
              <a:buSzPts val="3100"/>
              <a:buFont typeface="Helvetica Neue"/>
              <a:buChar char="-"/>
            </a:pPr>
            <a:r>
              <a:rPr lang="en-US" sz="3100">
                <a:solidFill>
                  <a:srgbClr val="FFFFFF"/>
                </a:solidFill>
                <a:latin typeface="Helvetica Neue"/>
                <a:ea typeface="Helvetica Neue"/>
                <a:cs typeface="Helvetica Neue"/>
                <a:sym typeface="Helvetica Neue"/>
              </a:rPr>
              <a:t>Added a scatter chart to show the correlation between Payload and Launch Success.</a:t>
            </a:r>
            <a:endParaRPr sz="31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42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3500">
              <a:latin typeface="Helvetica Neue"/>
              <a:ea typeface="Helvetica Neue"/>
              <a:cs typeface="Helvetica Neue"/>
              <a:sym typeface="Helvetica Neue"/>
            </a:endParaRPr>
          </a:p>
          <a:p>
            <a:pPr indent="0" lvl="0" marL="180975" marR="0" rtl="0" algn="ctr">
              <a:lnSpc>
                <a:spcPct val="100000"/>
              </a:lnSpc>
              <a:spcBef>
                <a:spcPts val="0"/>
              </a:spcBef>
              <a:spcAft>
                <a:spcPts val="0"/>
              </a:spcAft>
              <a:buNone/>
            </a:pPr>
            <a:r>
              <a:rPr lang="en-US" sz="2950" u="sng">
                <a:solidFill>
                  <a:srgbClr val="00A2FF"/>
                </a:solidFill>
                <a:latin typeface="Helvetica Neue"/>
                <a:ea typeface="Helvetica Neue"/>
                <a:cs typeface="Helvetica Neue"/>
                <a:sym typeface="Helvetica Neue"/>
              </a:rPr>
              <a:t>GitHub URL: SpaceX Dash App</a:t>
            </a:r>
            <a:endParaRPr sz="2950">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30"/>
          <p:cNvPicPr preferRelativeResize="0"/>
          <p:nvPr/>
        </p:nvPicPr>
        <p:blipFill rotWithShape="1">
          <a:blip r:embed="rId3">
            <a:alphaModFix/>
          </a:blip>
          <a:srcRect b="0" l="0" r="0" t="0"/>
          <a:stretch/>
        </p:blipFill>
        <p:spPr>
          <a:xfrm>
            <a:off x="3357321" y="1041810"/>
            <a:ext cx="13445748" cy="839094"/>
          </a:xfrm>
          <a:prstGeom prst="rect">
            <a:avLst/>
          </a:prstGeom>
          <a:noFill/>
          <a:ln>
            <a:noFill/>
          </a:ln>
        </p:spPr>
      </p:pic>
      <p:sp>
        <p:nvSpPr>
          <p:cNvPr id="326" name="Google Shape;326;p30"/>
          <p:cNvSpPr/>
          <p:nvPr/>
        </p:nvSpPr>
        <p:spPr>
          <a:xfrm>
            <a:off x="1075793" y="2256805"/>
            <a:ext cx="3669029" cy="3241675"/>
          </a:xfrm>
          <a:custGeom>
            <a:rect b="b" l="l" r="r" t="t"/>
            <a:pathLst>
              <a:path extrusionOk="0" h="3241675" w="3669029">
                <a:moveTo>
                  <a:pt x="3124225" y="0"/>
                </a:moveTo>
                <a:lnTo>
                  <a:pt x="544458" y="0"/>
                </a:lnTo>
                <a:lnTo>
                  <a:pt x="469733" y="123"/>
                </a:lnTo>
                <a:lnTo>
                  <a:pt x="404775" y="988"/>
                </a:lnTo>
                <a:lnTo>
                  <a:pt x="348694" y="3335"/>
                </a:lnTo>
                <a:lnTo>
                  <a:pt x="300604" y="7907"/>
                </a:lnTo>
                <a:lnTo>
                  <a:pt x="259617" y="15443"/>
                </a:lnTo>
                <a:lnTo>
                  <a:pt x="180489" y="46621"/>
                </a:lnTo>
                <a:lnTo>
                  <a:pt x="139935" y="72522"/>
                </a:lnTo>
                <a:lnTo>
                  <a:pt x="103724" y="103848"/>
                </a:lnTo>
                <a:lnTo>
                  <a:pt x="72398" y="140059"/>
                </a:lnTo>
                <a:lnTo>
                  <a:pt x="46497" y="180613"/>
                </a:lnTo>
                <a:lnTo>
                  <a:pt x="26563" y="224968"/>
                </a:lnTo>
                <a:lnTo>
                  <a:pt x="7783" y="300728"/>
                </a:lnTo>
                <a:lnTo>
                  <a:pt x="3212" y="348818"/>
                </a:lnTo>
                <a:lnTo>
                  <a:pt x="864" y="404898"/>
                </a:lnTo>
                <a:lnTo>
                  <a:pt x="0" y="469857"/>
                </a:lnTo>
                <a:lnTo>
                  <a:pt x="0" y="2771690"/>
                </a:lnTo>
                <a:lnTo>
                  <a:pt x="864" y="2836649"/>
                </a:lnTo>
                <a:lnTo>
                  <a:pt x="3212" y="2892730"/>
                </a:lnTo>
                <a:lnTo>
                  <a:pt x="7783" y="2940820"/>
                </a:lnTo>
                <a:lnTo>
                  <a:pt x="15320" y="2981807"/>
                </a:lnTo>
                <a:lnTo>
                  <a:pt x="46497" y="3060935"/>
                </a:lnTo>
                <a:lnTo>
                  <a:pt x="72398" y="3101488"/>
                </a:lnTo>
                <a:lnTo>
                  <a:pt x="103724" y="3137699"/>
                </a:lnTo>
                <a:lnTo>
                  <a:pt x="139935" y="3169026"/>
                </a:lnTo>
                <a:lnTo>
                  <a:pt x="180489" y="3194927"/>
                </a:lnTo>
                <a:lnTo>
                  <a:pt x="224844" y="3214861"/>
                </a:lnTo>
                <a:lnTo>
                  <a:pt x="300604" y="3233641"/>
                </a:lnTo>
                <a:lnTo>
                  <a:pt x="348694" y="3238212"/>
                </a:lnTo>
                <a:lnTo>
                  <a:pt x="404775" y="3240560"/>
                </a:lnTo>
                <a:lnTo>
                  <a:pt x="469733" y="3241424"/>
                </a:lnTo>
                <a:lnTo>
                  <a:pt x="544458" y="3241548"/>
                </a:lnTo>
                <a:lnTo>
                  <a:pt x="3124225" y="3241548"/>
                </a:lnTo>
                <a:lnTo>
                  <a:pt x="3198950" y="3241424"/>
                </a:lnTo>
                <a:lnTo>
                  <a:pt x="3263908" y="3240560"/>
                </a:lnTo>
                <a:lnTo>
                  <a:pt x="3319989" y="3238212"/>
                </a:lnTo>
                <a:lnTo>
                  <a:pt x="3368079" y="3233641"/>
                </a:lnTo>
                <a:lnTo>
                  <a:pt x="3409066" y="3226104"/>
                </a:lnTo>
                <a:lnTo>
                  <a:pt x="3488194" y="3194927"/>
                </a:lnTo>
                <a:lnTo>
                  <a:pt x="3528747" y="3169026"/>
                </a:lnTo>
                <a:lnTo>
                  <a:pt x="3564958" y="3137699"/>
                </a:lnTo>
                <a:lnTo>
                  <a:pt x="3596285" y="3101488"/>
                </a:lnTo>
                <a:lnTo>
                  <a:pt x="3622186" y="3060935"/>
                </a:lnTo>
                <a:lnTo>
                  <a:pt x="3642120" y="3016580"/>
                </a:lnTo>
                <a:lnTo>
                  <a:pt x="3660900" y="2940820"/>
                </a:lnTo>
                <a:lnTo>
                  <a:pt x="3665471" y="2892730"/>
                </a:lnTo>
                <a:lnTo>
                  <a:pt x="3667819" y="2836649"/>
                </a:lnTo>
                <a:lnTo>
                  <a:pt x="3668684" y="2771690"/>
                </a:lnTo>
                <a:lnTo>
                  <a:pt x="3668684" y="469857"/>
                </a:lnTo>
                <a:lnTo>
                  <a:pt x="3667819" y="404898"/>
                </a:lnTo>
                <a:lnTo>
                  <a:pt x="3665471" y="348818"/>
                </a:lnTo>
                <a:lnTo>
                  <a:pt x="3660900" y="300728"/>
                </a:lnTo>
                <a:lnTo>
                  <a:pt x="3653363" y="259740"/>
                </a:lnTo>
                <a:lnTo>
                  <a:pt x="3622186" y="180613"/>
                </a:lnTo>
                <a:lnTo>
                  <a:pt x="3596285" y="140059"/>
                </a:lnTo>
                <a:lnTo>
                  <a:pt x="3564958" y="103848"/>
                </a:lnTo>
                <a:lnTo>
                  <a:pt x="3528747" y="72522"/>
                </a:lnTo>
                <a:lnTo>
                  <a:pt x="3488194" y="46621"/>
                </a:lnTo>
                <a:lnTo>
                  <a:pt x="3443839" y="26687"/>
                </a:lnTo>
                <a:lnTo>
                  <a:pt x="3368079" y="7907"/>
                </a:lnTo>
                <a:lnTo>
                  <a:pt x="3319989" y="3335"/>
                </a:lnTo>
                <a:lnTo>
                  <a:pt x="3263908" y="988"/>
                </a:lnTo>
                <a:lnTo>
                  <a:pt x="3198950" y="123"/>
                </a:lnTo>
                <a:lnTo>
                  <a:pt x="3124225"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7" name="Google Shape;327;p30"/>
          <p:cNvSpPr txBox="1"/>
          <p:nvPr/>
        </p:nvSpPr>
        <p:spPr>
          <a:xfrm>
            <a:off x="1126766" y="3202365"/>
            <a:ext cx="3566795" cy="1344930"/>
          </a:xfrm>
          <a:prstGeom prst="rect">
            <a:avLst/>
          </a:prstGeom>
          <a:noFill/>
          <a:ln>
            <a:noFill/>
          </a:ln>
        </p:spPr>
        <p:txBody>
          <a:bodyPr anchorCtr="0" anchor="t" bIns="0" lIns="0" spcFirstLastPara="1" rIns="0" wrap="square" tIns="11425">
            <a:spAutoFit/>
          </a:bodyPr>
          <a:lstStyle/>
          <a:p>
            <a:pPr indent="0" lvl="0" marL="12700" marR="5080" rtl="0" algn="ctr">
              <a:lnSpc>
                <a:spcPct val="111000"/>
              </a:lnSpc>
              <a:spcBef>
                <a:spcPts val="0"/>
              </a:spcBef>
              <a:spcAft>
                <a:spcPts val="0"/>
              </a:spcAft>
              <a:buNone/>
            </a:pPr>
            <a:r>
              <a:rPr lang="en-US" sz="2600">
                <a:latin typeface="Helvetica Neue"/>
                <a:ea typeface="Helvetica Neue"/>
                <a:cs typeface="Helvetica Neue"/>
                <a:sym typeface="Helvetica Neue"/>
              </a:rPr>
              <a:t>Creating a NumPy  array from the column  “Class” in data</a:t>
            </a:r>
            <a:endParaRPr sz="2600">
              <a:latin typeface="Helvetica Neue"/>
              <a:ea typeface="Helvetica Neue"/>
              <a:cs typeface="Helvetica Neue"/>
              <a:sym typeface="Helvetica Neue"/>
            </a:endParaRPr>
          </a:p>
        </p:txBody>
      </p:sp>
      <p:sp>
        <p:nvSpPr>
          <p:cNvPr id="328" name="Google Shape;328;p30"/>
          <p:cNvSpPr/>
          <p:nvPr/>
        </p:nvSpPr>
        <p:spPr>
          <a:xfrm>
            <a:off x="5832023" y="2256805"/>
            <a:ext cx="3669029" cy="3241675"/>
          </a:xfrm>
          <a:custGeom>
            <a:rect b="b" l="l" r="r" t="t"/>
            <a:pathLst>
              <a:path extrusionOk="0" h="3241675" w="3669029">
                <a:moveTo>
                  <a:pt x="3166800" y="0"/>
                </a:moveTo>
                <a:lnTo>
                  <a:pt x="501902" y="0"/>
                </a:lnTo>
                <a:lnTo>
                  <a:pt x="433018" y="113"/>
                </a:lnTo>
                <a:lnTo>
                  <a:pt x="373137" y="911"/>
                </a:lnTo>
                <a:lnTo>
                  <a:pt x="321439" y="3075"/>
                </a:lnTo>
                <a:lnTo>
                  <a:pt x="277108" y="7289"/>
                </a:lnTo>
                <a:lnTo>
                  <a:pt x="239324" y="14236"/>
                </a:lnTo>
                <a:lnTo>
                  <a:pt x="158608" y="47328"/>
                </a:lnTo>
                <a:lnTo>
                  <a:pt x="115137" y="77832"/>
                </a:lnTo>
                <a:lnTo>
                  <a:pt x="77718" y="115251"/>
                </a:lnTo>
                <a:lnTo>
                  <a:pt x="47214" y="158722"/>
                </a:lnTo>
                <a:lnTo>
                  <a:pt x="24487" y="207384"/>
                </a:lnTo>
                <a:lnTo>
                  <a:pt x="7175" y="277222"/>
                </a:lnTo>
                <a:lnTo>
                  <a:pt x="2961" y="321554"/>
                </a:lnTo>
                <a:lnTo>
                  <a:pt x="797" y="373251"/>
                </a:lnTo>
                <a:lnTo>
                  <a:pt x="0" y="433132"/>
                </a:lnTo>
                <a:lnTo>
                  <a:pt x="0" y="2808415"/>
                </a:lnTo>
                <a:lnTo>
                  <a:pt x="797" y="2868297"/>
                </a:lnTo>
                <a:lnTo>
                  <a:pt x="2961" y="2919994"/>
                </a:lnTo>
                <a:lnTo>
                  <a:pt x="7175" y="2964325"/>
                </a:lnTo>
                <a:lnTo>
                  <a:pt x="14122" y="3002109"/>
                </a:lnTo>
                <a:lnTo>
                  <a:pt x="47214" y="3082825"/>
                </a:lnTo>
                <a:lnTo>
                  <a:pt x="77718" y="3126296"/>
                </a:lnTo>
                <a:lnTo>
                  <a:pt x="115137" y="3163715"/>
                </a:lnTo>
                <a:lnTo>
                  <a:pt x="158608" y="3194220"/>
                </a:lnTo>
                <a:lnTo>
                  <a:pt x="207269" y="3216947"/>
                </a:lnTo>
                <a:lnTo>
                  <a:pt x="277108" y="3234259"/>
                </a:lnTo>
                <a:lnTo>
                  <a:pt x="321439" y="3238473"/>
                </a:lnTo>
                <a:lnTo>
                  <a:pt x="373137" y="3240637"/>
                </a:lnTo>
                <a:lnTo>
                  <a:pt x="433018" y="3241434"/>
                </a:lnTo>
                <a:lnTo>
                  <a:pt x="501902" y="3241548"/>
                </a:lnTo>
                <a:lnTo>
                  <a:pt x="3166800" y="3241548"/>
                </a:lnTo>
                <a:lnTo>
                  <a:pt x="3235684" y="3241434"/>
                </a:lnTo>
                <a:lnTo>
                  <a:pt x="3295566" y="3240637"/>
                </a:lnTo>
                <a:lnTo>
                  <a:pt x="3347263" y="3238473"/>
                </a:lnTo>
                <a:lnTo>
                  <a:pt x="3391594" y="3234259"/>
                </a:lnTo>
                <a:lnTo>
                  <a:pt x="3429378" y="3227311"/>
                </a:lnTo>
                <a:lnTo>
                  <a:pt x="3510094" y="3194220"/>
                </a:lnTo>
                <a:lnTo>
                  <a:pt x="3553565" y="3163715"/>
                </a:lnTo>
                <a:lnTo>
                  <a:pt x="3590984" y="3126296"/>
                </a:lnTo>
                <a:lnTo>
                  <a:pt x="3621488" y="3082825"/>
                </a:lnTo>
                <a:lnTo>
                  <a:pt x="3644215" y="3034164"/>
                </a:lnTo>
                <a:lnTo>
                  <a:pt x="3661528" y="2964325"/>
                </a:lnTo>
                <a:lnTo>
                  <a:pt x="3665742" y="2919994"/>
                </a:lnTo>
                <a:lnTo>
                  <a:pt x="3667906" y="2868297"/>
                </a:lnTo>
                <a:lnTo>
                  <a:pt x="3668703" y="2808415"/>
                </a:lnTo>
                <a:lnTo>
                  <a:pt x="3668703" y="433132"/>
                </a:lnTo>
                <a:lnTo>
                  <a:pt x="3667906" y="373251"/>
                </a:lnTo>
                <a:lnTo>
                  <a:pt x="3665742" y="321554"/>
                </a:lnTo>
                <a:lnTo>
                  <a:pt x="3661528" y="277222"/>
                </a:lnTo>
                <a:lnTo>
                  <a:pt x="3654580" y="239438"/>
                </a:lnTo>
                <a:lnTo>
                  <a:pt x="3621488" y="158722"/>
                </a:lnTo>
                <a:lnTo>
                  <a:pt x="3590984" y="115251"/>
                </a:lnTo>
                <a:lnTo>
                  <a:pt x="3553565" y="77832"/>
                </a:lnTo>
                <a:lnTo>
                  <a:pt x="3510094" y="47328"/>
                </a:lnTo>
                <a:lnTo>
                  <a:pt x="3461433" y="24601"/>
                </a:lnTo>
                <a:lnTo>
                  <a:pt x="3391594" y="7289"/>
                </a:lnTo>
                <a:lnTo>
                  <a:pt x="3347263" y="3075"/>
                </a:lnTo>
                <a:lnTo>
                  <a:pt x="3295566" y="911"/>
                </a:lnTo>
                <a:lnTo>
                  <a:pt x="3235684" y="113"/>
                </a:lnTo>
                <a:lnTo>
                  <a:pt x="3166800"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9" name="Google Shape;329;p30"/>
          <p:cNvSpPr txBox="1"/>
          <p:nvPr/>
        </p:nvSpPr>
        <p:spPr>
          <a:xfrm>
            <a:off x="5973809" y="2757679"/>
            <a:ext cx="3385185" cy="2224405"/>
          </a:xfrm>
          <a:prstGeom prst="rect">
            <a:avLst/>
          </a:prstGeom>
          <a:noFill/>
          <a:ln>
            <a:noFill/>
          </a:ln>
        </p:spPr>
        <p:txBody>
          <a:bodyPr anchorCtr="0" anchor="t" bIns="0" lIns="0" spcFirstLastPara="1" rIns="0" wrap="square" tIns="11425">
            <a:spAutoFit/>
          </a:bodyPr>
          <a:lstStyle/>
          <a:p>
            <a:pPr indent="0" lvl="0" marL="12700" marR="5080" rtl="0" algn="ctr">
              <a:lnSpc>
                <a:spcPct val="111000"/>
              </a:lnSpc>
              <a:spcBef>
                <a:spcPts val="0"/>
              </a:spcBef>
              <a:spcAft>
                <a:spcPts val="0"/>
              </a:spcAft>
              <a:buNone/>
            </a:pPr>
            <a:r>
              <a:rPr lang="en-US" sz="2600">
                <a:latin typeface="Helvetica Neue"/>
                <a:ea typeface="Helvetica Neue"/>
                <a:cs typeface="Helvetica Neue"/>
                <a:sym typeface="Helvetica Neue"/>
              </a:rPr>
              <a:t>Standardizing the  data with  StandardScaler, then  </a:t>
            </a:r>
            <a:r>
              <a:rPr lang="en-US" sz="2600">
                <a:latin typeface="Verdana"/>
                <a:ea typeface="Verdana"/>
                <a:cs typeface="Verdana"/>
                <a:sym typeface="Verdana"/>
              </a:rPr>
              <a:t>f</a:t>
            </a:r>
            <a:r>
              <a:rPr lang="en-US" sz="2600">
                <a:latin typeface="Helvetica Neue"/>
                <a:ea typeface="Helvetica Neue"/>
                <a:cs typeface="Helvetica Neue"/>
                <a:sym typeface="Helvetica Neue"/>
              </a:rPr>
              <a:t>itting and  transforming it</a:t>
            </a:r>
            <a:endParaRPr sz="2600">
              <a:latin typeface="Helvetica Neue"/>
              <a:ea typeface="Helvetica Neue"/>
              <a:cs typeface="Helvetica Neue"/>
              <a:sym typeface="Helvetica Neue"/>
            </a:endParaRPr>
          </a:p>
        </p:txBody>
      </p:sp>
      <p:sp>
        <p:nvSpPr>
          <p:cNvPr id="330" name="Google Shape;330;p30"/>
          <p:cNvSpPr/>
          <p:nvPr/>
        </p:nvSpPr>
        <p:spPr>
          <a:xfrm>
            <a:off x="10588263" y="2256805"/>
            <a:ext cx="3669029" cy="3241675"/>
          </a:xfrm>
          <a:custGeom>
            <a:rect b="b" l="l" r="r" t="t"/>
            <a:pathLst>
              <a:path extrusionOk="0" h="3241675" w="3669030">
                <a:moveTo>
                  <a:pt x="3166805" y="0"/>
                </a:moveTo>
                <a:lnTo>
                  <a:pt x="501902" y="0"/>
                </a:lnTo>
                <a:lnTo>
                  <a:pt x="433018" y="113"/>
                </a:lnTo>
                <a:lnTo>
                  <a:pt x="373136" y="911"/>
                </a:lnTo>
                <a:lnTo>
                  <a:pt x="321439" y="3075"/>
                </a:lnTo>
                <a:lnTo>
                  <a:pt x="277107" y="7289"/>
                </a:lnTo>
                <a:lnTo>
                  <a:pt x="239324" y="14236"/>
                </a:lnTo>
                <a:lnTo>
                  <a:pt x="158609" y="47328"/>
                </a:lnTo>
                <a:lnTo>
                  <a:pt x="115136" y="77832"/>
                </a:lnTo>
                <a:lnTo>
                  <a:pt x="77716" y="115251"/>
                </a:lnTo>
                <a:lnTo>
                  <a:pt x="47210" y="158722"/>
                </a:lnTo>
                <a:lnTo>
                  <a:pt x="24482" y="207384"/>
                </a:lnTo>
                <a:lnTo>
                  <a:pt x="7173" y="277222"/>
                </a:lnTo>
                <a:lnTo>
                  <a:pt x="2960" y="321554"/>
                </a:lnTo>
                <a:lnTo>
                  <a:pt x="797" y="373251"/>
                </a:lnTo>
                <a:lnTo>
                  <a:pt x="0" y="433132"/>
                </a:lnTo>
                <a:lnTo>
                  <a:pt x="0" y="2808415"/>
                </a:lnTo>
                <a:lnTo>
                  <a:pt x="797" y="2868297"/>
                </a:lnTo>
                <a:lnTo>
                  <a:pt x="2960" y="2919994"/>
                </a:lnTo>
                <a:lnTo>
                  <a:pt x="7173" y="2964325"/>
                </a:lnTo>
                <a:lnTo>
                  <a:pt x="14119" y="3002109"/>
                </a:lnTo>
                <a:lnTo>
                  <a:pt x="47210" y="3082825"/>
                </a:lnTo>
                <a:lnTo>
                  <a:pt x="77716" y="3126296"/>
                </a:lnTo>
                <a:lnTo>
                  <a:pt x="115136" y="3163715"/>
                </a:lnTo>
                <a:lnTo>
                  <a:pt x="158609" y="3194220"/>
                </a:lnTo>
                <a:lnTo>
                  <a:pt x="207272" y="3216947"/>
                </a:lnTo>
                <a:lnTo>
                  <a:pt x="277107" y="3234259"/>
                </a:lnTo>
                <a:lnTo>
                  <a:pt x="321439" y="3238473"/>
                </a:lnTo>
                <a:lnTo>
                  <a:pt x="373136" y="3240637"/>
                </a:lnTo>
                <a:lnTo>
                  <a:pt x="433018" y="3241434"/>
                </a:lnTo>
                <a:lnTo>
                  <a:pt x="501902" y="3241548"/>
                </a:lnTo>
                <a:lnTo>
                  <a:pt x="3166805" y="3241548"/>
                </a:lnTo>
                <a:lnTo>
                  <a:pt x="3235688" y="3241434"/>
                </a:lnTo>
                <a:lnTo>
                  <a:pt x="3295568" y="3240637"/>
                </a:lnTo>
                <a:lnTo>
                  <a:pt x="3347264" y="3238473"/>
                </a:lnTo>
                <a:lnTo>
                  <a:pt x="3391595" y="3234259"/>
                </a:lnTo>
                <a:lnTo>
                  <a:pt x="3429379" y="3227311"/>
                </a:lnTo>
                <a:lnTo>
                  <a:pt x="3510096" y="3194220"/>
                </a:lnTo>
                <a:lnTo>
                  <a:pt x="3553567" y="3163715"/>
                </a:lnTo>
                <a:lnTo>
                  <a:pt x="3590984" y="3126296"/>
                </a:lnTo>
                <a:lnTo>
                  <a:pt x="3621487" y="3082825"/>
                </a:lnTo>
                <a:lnTo>
                  <a:pt x="3644214" y="3034164"/>
                </a:lnTo>
                <a:lnTo>
                  <a:pt x="3661530" y="2964325"/>
                </a:lnTo>
                <a:lnTo>
                  <a:pt x="3665745" y="2919994"/>
                </a:lnTo>
                <a:lnTo>
                  <a:pt x="3667910" y="2868297"/>
                </a:lnTo>
                <a:lnTo>
                  <a:pt x="3668707" y="2808415"/>
                </a:lnTo>
                <a:lnTo>
                  <a:pt x="3668707" y="433132"/>
                </a:lnTo>
                <a:lnTo>
                  <a:pt x="3667910" y="373251"/>
                </a:lnTo>
                <a:lnTo>
                  <a:pt x="3665745" y="321554"/>
                </a:lnTo>
                <a:lnTo>
                  <a:pt x="3661530" y="277222"/>
                </a:lnTo>
                <a:lnTo>
                  <a:pt x="3654581" y="239438"/>
                </a:lnTo>
                <a:lnTo>
                  <a:pt x="3621487" y="158722"/>
                </a:lnTo>
                <a:lnTo>
                  <a:pt x="3590984" y="115251"/>
                </a:lnTo>
                <a:lnTo>
                  <a:pt x="3553567" y="77832"/>
                </a:lnTo>
                <a:lnTo>
                  <a:pt x="3510096" y="47328"/>
                </a:lnTo>
                <a:lnTo>
                  <a:pt x="3461435" y="24601"/>
                </a:lnTo>
                <a:lnTo>
                  <a:pt x="3391595" y="7289"/>
                </a:lnTo>
                <a:lnTo>
                  <a:pt x="3347264" y="3075"/>
                </a:lnTo>
                <a:lnTo>
                  <a:pt x="3295568" y="911"/>
                </a:lnTo>
                <a:lnTo>
                  <a:pt x="3235688" y="113"/>
                </a:lnTo>
                <a:lnTo>
                  <a:pt x="3166805"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1" name="Google Shape;331;p30"/>
          <p:cNvSpPr txBox="1"/>
          <p:nvPr/>
        </p:nvSpPr>
        <p:spPr>
          <a:xfrm>
            <a:off x="10683477" y="2757679"/>
            <a:ext cx="3478529" cy="2224405"/>
          </a:xfrm>
          <a:prstGeom prst="rect">
            <a:avLst/>
          </a:prstGeom>
          <a:noFill/>
          <a:ln>
            <a:noFill/>
          </a:ln>
        </p:spPr>
        <p:txBody>
          <a:bodyPr anchorCtr="0" anchor="t" bIns="0" lIns="0" spcFirstLastPara="1" rIns="0" wrap="square" tIns="11425">
            <a:spAutoFit/>
          </a:bodyPr>
          <a:lstStyle/>
          <a:p>
            <a:pPr indent="0" lvl="0" marL="12700" marR="5080" rtl="0" algn="ctr">
              <a:lnSpc>
                <a:spcPct val="111000"/>
              </a:lnSpc>
              <a:spcBef>
                <a:spcPts val="0"/>
              </a:spcBef>
              <a:spcAft>
                <a:spcPts val="0"/>
              </a:spcAft>
              <a:buNone/>
            </a:pPr>
            <a:r>
              <a:rPr lang="en-US" sz="2600">
                <a:latin typeface="Helvetica Neue"/>
                <a:ea typeface="Helvetica Neue"/>
                <a:cs typeface="Helvetica Neue"/>
                <a:sym typeface="Helvetica Neue"/>
              </a:rPr>
              <a:t>Splitting the data into  training and testing  sets with  train_test_split  function</a:t>
            </a:r>
            <a:endParaRPr sz="2600">
              <a:latin typeface="Helvetica Neue"/>
              <a:ea typeface="Helvetica Neue"/>
              <a:cs typeface="Helvetica Neue"/>
              <a:sym typeface="Helvetica Neue"/>
            </a:endParaRPr>
          </a:p>
        </p:txBody>
      </p:sp>
      <p:sp>
        <p:nvSpPr>
          <p:cNvPr id="332" name="Google Shape;332;p30"/>
          <p:cNvSpPr/>
          <p:nvPr/>
        </p:nvSpPr>
        <p:spPr>
          <a:xfrm>
            <a:off x="15344505" y="2256805"/>
            <a:ext cx="3669029" cy="3241675"/>
          </a:xfrm>
          <a:custGeom>
            <a:rect b="b" l="l" r="r" t="t"/>
            <a:pathLst>
              <a:path extrusionOk="0" h="3241675" w="3669030">
                <a:moveTo>
                  <a:pt x="3166794" y="0"/>
                </a:moveTo>
                <a:lnTo>
                  <a:pt x="501902" y="0"/>
                </a:lnTo>
                <a:lnTo>
                  <a:pt x="433018" y="113"/>
                </a:lnTo>
                <a:lnTo>
                  <a:pt x="373136" y="911"/>
                </a:lnTo>
                <a:lnTo>
                  <a:pt x="321437" y="3075"/>
                </a:lnTo>
                <a:lnTo>
                  <a:pt x="277104" y="7289"/>
                </a:lnTo>
                <a:lnTo>
                  <a:pt x="239318" y="14236"/>
                </a:lnTo>
                <a:lnTo>
                  <a:pt x="158604" y="47328"/>
                </a:lnTo>
                <a:lnTo>
                  <a:pt x="115134" y="77832"/>
                </a:lnTo>
                <a:lnTo>
                  <a:pt x="77715" y="115251"/>
                </a:lnTo>
                <a:lnTo>
                  <a:pt x="47210" y="158722"/>
                </a:lnTo>
                <a:lnTo>
                  <a:pt x="24482" y="207384"/>
                </a:lnTo>
                <a:lnTo>
                  <a:pt x="7173" y="277222"/>
                </a:lnTo>
                <a:lnTo>
                  <a:pt x="2960" y="321554"/>
                </a:lnTo>
                <a:lnTo>
                  <a:pt x="797" y="373251"/>
                </a:lnTo>
                <a:lnTo>
                  <a:pt x="0" y="433132"/>
                </a:lnTo>
                <a:lnTo>
                  <a:pt x="0" y="2808415"/>
                </a:lnTo>
                <a:lnTo>
                  <a:pt x="797" y="2868297"/>
                </a:lnTo>
                <a:lnTo>
                  <a:pt x="2960" y="2919994"/>
                </a:lnTo>
                <a:lnTo>
                  <a:pt x="7173" y="2964325"/>
                </a:lnTo>
                <a:lnTo>
                  <a:pt x="14119" y="3002109"/>
                </a:lnTo>
                <a:lnTo>
                  <a:pt x="47210" y="3082825"/>
                </a:lnTo>
                <a:lnTo>
                  <a:pt x="77715" y="3126296"/>
                </a:lnTo>
                <a:lnTo>
                  <a:pt x="115134" y="3163715"/>
                </a:lnTo>
                <a:lnTo>
                  <a:pt x="158604" y="3194220"/>
                </a:lnTo>
                <a:lnTo>
                  <a:pt x="207262" y="3216947"/>
                </a:lnTo>
                <a:lnTo>
                  <a:pt x="277104" y="3234259"/>
                </a:lnTo>
                <a:lnTo>
                  <a:pt x="321437" y="3238473"/>
                </a:lnTo>
                <a:lnTo>
                  <a:pt x="373136" y="3240637"/>
                </a:lnTo>
                <a:lnTo>
                  <a:pt x="433018" y="3241434"/>
                </a:lnTo>
                <a:lnTo>
                  <a:pt x="501902" y="3241548"/>
                </a:lnTo>
                <a:lnTo>
                  <a:pt x="3166794" y="3241548"/>
                </a:lnTo>
                <a:lnTo>
                  <a:pt x="3235678" y="3241434"/>
                </a:lnTo>
                <a:lnTo>
                  <a:pt x="3295560" y="3240637"/>
                </a:lnTo>
                <a:lnTo>
                  <a:pt x="3347259" y="3238473"/>
                </a:lnTo>
                <a:lnTo>
                  <a:pt x="3391592" y="3234259"/>
                </a:lnTo>
                <a:lnTo>
                  <a:pt x="3429378" y="3227311"/>
                </a:lnTo>
                <a:lnTo>
                  <a:pt x="3510092" y="3194220"/>
                </a:lnTo>
                <a:lnTo>
                  <a:pt x="3553562" y="3163715"/>
                </a:lnTo>
                <a:lnTo>
                  <a:pt x="3590981" y="3126296"/>
                </a:lnTo>
                <a:lnTo>
                  <a:pt x="3621486" y="3082825"/>
                </a:lnTo>
                <a:lnTo>
                  <a:pt x="3644214" y="3034164"/>
                </a:lnTo>
                <a:lnTo>
                  <a:pt x="3661523" y="2964325"/>
                </a:lnTo>
                <a:lnTo>
                  <a:pt x="3665736" y="2919994"/>
                </a:lnTo>
                <a:lnTo>
                  <a:pt x="3667900" y="2868297"/>
                </a:lnTo>
                <a:lnTo>
                  <a:pt x="3668697" y="2808415"/>
                </a:lnTo>
                <a:lnTo>
                  <a:pt x="3668697" y="433132"/>
                </a:lnTo>
                <a:lnTo>
                  <a:pt x="3667900" y="373251"/>
                </a:lnTo>
                <a:lnTo>
                  <a:pt x="3665736" y="321554"/>
                </a:lnTo>
                <a:lnTo>
                  <a:pt x="3661523" y="277222"/>
                </a:lnTo>
                <a:lnTo>
                  <a:pt x="3654577" y="239438"/>
                </a:lnTo>
                <a:lnTo>
                  <a:pt x="3621486" y="158722"/>
                </a:lnTo>
                <a:lnTo>
                  <a:pt x="3590981" y="115251"/>
                </a:lnTo>
                <a:lnTo>
                  <a:pt x="3553562" y="77832"/>
                </a:lnTo>
                <a:lnTo>
                  <a:pt x="3510092" y="47328"/>
                </a:lnTo>
                <a:lnTo>
                  <a:pt x="3461435" y="24601"/>
                </a:lnTo>
                <a:lnTo>
                  <a:pt x="3391592" y="7289"/>
                </a:lnTo>
                <a:lnTo>
                  <a:pt x="3347259" y="3075"/>
                </a:lnTo>
                <a:lnTo>
                  <a:pt x="3295560" y="911"/>
                </a:lnTo>
                <a:lnTo>
                  <a:pt x="3235678" y="113"/>
                </a:lnTo>
                <a:lnTo>
                  <a:pt x="3166794"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3" name="Google Shape;333;p30"/>
          <p:cNvSpPr txBox="1"/>
          <p:nvPr/>
        </p:nvSpPr>
        <p:spPr>
          <a:xfrm>
            <a:off x="15472723" y="2980022"/>
            <a:ext cx="3412490" cy="1784985"/>
          </a:xfrm>
          <a:prstGeom prst="rect">
            <a:avLst/>
          </a:prstGeom>
          <a:noFill/>
          <a:ln>
            <a:noFill/>
          </a:ln>
        </p:spPr>
        <p:txBody>
          <a:bodyPr anchorCtr="0" anchor="t" bIns="0" lIns="0" spcFirstLastPara="1" rIns="0" wrap="square" tIns="11425">
            <a:spAutoFit/>
          </a:bodyPr>
          <a:lstStyle/>
          <a:p>
            <a:pPr indent="0" lvl="0" marL="12065" marR="5080" rtl="0" algn="ctr">
              <a:lnSpc>
                <a:spcPct val="111000"/>
              </a:lnSpc>
              <a:spcBef>
                <a:spcPts val="0"/>
              </a:spcBef>
              <a:spcAft>
                <a:spcPts val="0"/>
              </a:spcAft>
              <a:buNone/>
            </a:pPr>
            <a:r>
              <a:rPr lang="en-US" sz="2600">
                <a:latin typeface="Helvetica Neue"/>
                <a:ea typeface="Helvetica Neue"/>
                <a:cs typeface="Helvetica Neue"/>
                <a:sym typeface="Helvetica Neue"/>
              </a:rPr>
              <a:t>Creating a  GridSearchCV object  with cv = 10 to </a:t>
            </a:r>
            <a:r>
              <a:rPr lang="en-US" sz="2600">
                <a:latin typeface="Verdana"/>
                <a:ea typeface="Verdana"/>
                <a:cs typeface="Verdana"/>
                <a:sym typeface="Verdana"/>
              </a:rPr>
              <a:t>f</a:t>
            </a:r>
            <a:r>
              <a:rPr lang="en-US" sz="2600">
                <a:latin typeface="Helvetica Neue"/>
                <a:ea typeface="Helvetica Neue"/>
                <a:cs typeface="Helvetica Neue"/>
                <a:sym typeface="Helvetica Neue"/>
              </a:rPr>
              <a:t>ind  the best parameters</a:t>
            </a:r>
            <a:endParaRPr sz="2600">
              <a:latin typeface="Helvetica Neue"/>
              <a:ea typeface="Helvetica Neue"/>
              <a:cs typeface="Helvetica Neue"/>
              <a:sym typeface="Helvetica Neue"/>
            </a:endParaRPr>
          </a:p>
        </p:txBody>
      </p:sp>
      <p:sp>
        <p:nvSpPr>
          <p:cNvPr id="334" name="Google Shape;334;p30"/>
          <p:cNvSpPr/>
          <p:nvPr/>
        </p:nvSpPr>
        <p:spPr>
          <a:xfrm>
            <a:off x="15344514" y="6600181"/>
            <a:ext cx="3669029" cy="3241675"/>
          </a:xfrm>
          <a:custGeom>
            <a:rect b="b" l="l" r="r" t="t"/>
            <a:pathLst>
              <a:path extrusionOk="0" h="3241675" w="3669030">
                <a:moveTo>
                  <a:pt x="3124221" y="0"/>
                </a:moveTo>
                <a:lnTo>
                  <a:pt x="544456" y="0"/>
                </a:lnTo>
                <a:lnTo>
                  <a:pt x="469732" y="123"/>
                </a:lnTo>
                <a:lnTo>
                  <a:pt x="404774" y="988"/>
                </a:lnTo>
                <a:lnTo>
                  <a:pt x="348694" y="3335"/>
                </a:lnTo>
                <a:lnTo>
                  <a:pt x="300604" y="7907"/>
                </a:lnTo>
                <a:lnTo>
                  <a:pt x="259616" y="15443"/>
                </a:lnTo>
                <a:lnTo>
                  <a:pt x="180487" y="46621"/>
                </a:lnTo>
                <a:lnTo>
                  <a:pt x="139933" y="72522"/>
                </a:lnTo>
                <a:lnTo>
                  <a:pt x="103722" y="103848"/>
                </a:lnTo>
                <a:lnTo>
                  <a:pt x="72395" y="140059"/>
                </a:lnTo>
                <a:lnTo>
                  <a:pt x="46493" y="180613"/>
                </a:lnTo>
                <a:lnTo>
                  <a:pt x="26556" y="224968"/>
                </a:lnTo>
                <a:lnTo>
                  <a:pt x="7781" y="300728"/>
                </a:lnTo>
                <a:lnTo>
                  <a:pt x="3211" y="348818"/>
                </a:lnTo>
                <a:lnTo>
                  <a:pt x="864" y="404899"/>
                </a:lnTo>
                <a:lnTo>
                  <a:pt x="0" y="469857"/>
                </a:lnTo>
                <a:lnTo>
                  <a:pt x="0" y="2771690"/>
                </a:lnTo>
                <a:lnTo>
                  <a:pt x="864" y="2836649"/>
                </a:lnTo>
                <a:lnTo>
                  <a:pt x="3211" y="2892730"/>
                </a:lnTo>
                <a:lnTo>
                  <a:pt x="7781" y="2940820"/>
                </a:lnTo>
                <a:lnTo>
                  <a:pt x="15316" y="2981807"/>
                </a:lnTo>
                <a:lnTo>
                  <a:pt x="46493" y="3060935"/>
                </a:lnTo>
                <a:lnTo>
                  <a:pt x="72395" y="3101489"/>
                </a:lnTo>
                <a:lnTo>
                  <a:pt x="103722" y="3137699"/>
                </a:lnTo>
                <a:lnTo>
                  <a:pt x="139933" y="3169026"/>
                </a:lnTo>
                <a:lnTo>
                  <a:pt x="180487" y="3194927"/>
                </a:lnTo>
                <a:lnTo>
                  <a:pt x="224843" y="3214861"/>
                </a:lnTo>
                <a:lnTo>
                  <a:pt x="300604" y="3233641"/>
                </a:lnTo>
                <a:lnTo>
                  <a:pt x="348694" y="3238212"/>
                </a:lnTo>
                <a:lnTo>
                  <a:pt x="404774" y="3240560"/>
                </a:lnTo>
                <a:lnTo>
                  <a:pt x="469732" y="3241424"/>
                </a:lnTo>
                <a:lnTo>
                  <a:pt x="544456" y="3241548"/>
                </a:lnTo>
                <a:lnTo>
                  <a:pt x="3124221" y="3241548"/>
                </a:lnTo>
                <a:lnTo>
                  <a:pt x="3198945" y="3241424"/>
                </a:lnTo>
                <a:lnTo>
                  <a:pt x="3263903" y="3240560"/>
                </a:lnTo>
                <a:lnTo>
                  <a:pt x="3319983" y="3238212"/>
                </a:lnTo>
                <a:lnTo>
                  <a:pt x="3368073" y="3233641"/>
                </a:lnTo>
                <a:lnTo>
                  <a:pt x="3409060" y="3226104"/>
                </a:lnTo>
                <a:lnTo>
                  <a:pt x="3488190" y="3194927"/>
                </a:lnTo>
                <a:lnTo>
                  <a:pt x="3528744" y="3169026"/>
                </a:lnTo>
                <a:lnTo>
                  <a:pt x="3564955" y="3137699"/>
                </a:lnTo>
                <a:lnTo>
                  <a:pt x="3596282" y="3101489"/>
                </a:lnTo>
                <a:lnTo>
                  <a:pt x="3622184" y="3060935"/>
                </a:lnTo>
                <a:lnTo>
                  <a:pt x="3642121" y="3016580"/>
                </a:lnTo>
                <a:lnTo>
                  <a:pt x="3660896" y="2940820"/>
                </a:lnTo>
                <a:lnTo>
                  <a:pt x="3665466" y="2892730"/>
                </a:lnTo>
                <a:lnTo>
                  <a:pt x="3667813" y="2836649"/>
                </a:lnTo>
                <a:lnTo>
                  <a:pt x="3668677" y="2771690"/>
                </a:lnTo>
                <a:lnTo>
                  <a:pt x="3668677" y="469857"/>
                </a:lnTo>
                <a:lnTo>
                  <a:pt x="3667813" y="404899"/>
                </a:lnTo>
                <a:lnTo>
                  <a:pt x="3665466" y="348818"/>
                </a:lnTo>
                <a:lnTo>
                  <a:pt x="3660896" y="300728"/>
                </a:lnTo>
                <a:lnTo>
                  <a:pt x="3653361" y="259740"/>
                </a:lnTo>
                <a:lnTo>
                  <a:pt x="3622184" y="180613"/>
                </a:lnTo>
                <a:lnTo>
                  <a:pt x="3596282" y="140059"/>
                </a:lnTo>
                <a:lnTo>
                  <a:pt x="3564955" y="103848"/>
                </a:lnTo>
                <a:lnTo>
                  <a:pt x="3528744" y="72522"/>
                </a:lnTo>
                <a:lnTo>
                  <a:pt x="3488190" y="46621"/>
                </a:lnTo>
                <a:lnTo>
                  <a:pt x="3443834" y="26687"/>
                </a:lnTo>
                <a:lnTo>
                  <a:pt x="3368073" y="7907"/>
                </a:lnTo>
                <a:lnTo>
                  <a:pt x="3319983" y="3335"/>
                </a:lnTo>
                <a:lnTo>
                  <a:pt x="3263903" y="988"/>
                </a:lnTo>
                <a:lnTo>
                  <a:pt x="3198945" y="123"/>
                </a:lnTo>
                <a:lnTo>
                  <a:pt x="3124221"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5" name="Google Shape;335;p30"/>
          <p:cNvSpPr txBox="1"/>
          <p:nvPr/>
        </p:nvSpPr>
        <p:spPr>
          <a:xfrm>
            <a:off x="15695879" y="7101054"/>
            <a:ext cx="2966085" cy="2224405"/>
          </a:xfrm>
          <a:prstGeom prst="rect">
            <a:avLst/>
          </a:prstGeom>
          <a:noFill/>
          <a:ln>
            <a:noFill/>
          </a:ln>
        </p:spPr>
        <p:txBody>
          <a:bodyPr anchorCtr="0" anchor="t" bIns="0" lIns="0" spcFirstLastPara="1" rIns="0" wrap="square" tIns="11425">
            <a:spAutoFit/>
          </a:bodyPr>
          <a:lstStyle/>
          <a:p>
            <a:pPr indent="0" lvl="0" marL="125729" marR="118110" rtl="0" algn="ctr">
              <a:lnSpc>
                <a:spcPct val="111000"/>
              </a:lnSpc>
              <a:spcBef>
                <a:spcPts val="0"/>
              </a:spcBef>
              <a:spcAft>
                <a:spcPts val="0"/>
              </a:spcAft>
              <a:buNone/>
            </a:pPr>
            <a:r>
              <a:rPr lang="en-US" sz="2600">
                <a:latin typeface="Helvetica Neue"/>
                <a:ea typeface="Helvetica Neue"/>
                <a:cs typeface="Helvetica Neue"/>
                <a:sym typeface="Helvetica Neue"/>
              </a:rPr>
              <a:t>Applying  GridSearchCV  on LogReg, SVM,</a:t>
            </a:r>
            <a:endParaRPr sz="2600">
              <a:latin typeface="Helvetica Neue"/>
              <a:ea typeface="Helvetica Neue"/>
              <a:cs typeface="Helvetica Neue"/>
              <a:sym typeface="Helvetica Neue"/>
            </a:endParaRPr>
          </a:p>
          <a:p>
            <a:pPr indent="0" lvl="0" marL="12700" marR="5080" rtl="0" algn="ctr">
              <a:lnSpc>
                <a:spcPct val="111000"/>
              </a:lnSpc>
              <a:spcBef>
                <a:spcPts val="0"/>
              </a:spcBef>
              <a:spcAft>
                <a:spcPts val="0"/>
              </a:spcAft>
              <a:buNone/>
            </a:pPr>
            <a:r>
              <a:rPr lang="en-US" sz="2600">
                <a:latin typeface="Helvetica Neue"/>
                <a:ea typeface="Helvetica Neue"/>
                <a:cs typeface="Helvetica Neue"/>
                <a:sym typeface="Helvetica Neue"/>
              </a:rPr>
              <a:t>Decision Tree, and  KNN models</a:t>
            </a:r>
            <a:endParaRPr sz="2600">
              <a:latin typeface="Helvetica Neue"/>
              <a:ea typeface="Helvetica Neue"/>
              <a:cs typeface="Helvetica Neue"/>
              <a:sym typeface="Helvetica Neue"/>
            </a:endParaRPr>
          </a:p>
        </p:txBody>
      </p:sp>
      <p:sp>
        <p:nvSpPr>
          <p:cNvPr id="336" name="Google Shape;336;p30"/>
          <p:cNvSpPr/>
          <p:nvPr/>
        </p:nvSpPr>
        <p:spPr>
          <a:xfrm>
            <a:off x="10588272" y="6600181"/>
            <a:ext cx="3669029" cy="3241675"/>
          </a:xfrm>
          <a:custGeom>
            <a:rect b="b" l="l" r="r" t="t"/>
            <a:pathLst>
              <a:path extrusionOk="0" h="3241675" w="3669030">
                <a:moveTo>
                  <a:pt x="3124221" y="0"/>
                </a:moveTo>
                <a:lnTo>
                  <a:pt x="544456" y="0"/>
                </a:lnTo>
                <a:lnTo>
                  <a:pt x="469732" y="123"/>
                </a:lnTo>
                <a:lnTo>
                  <a:pt x="404774" y="988"/>
                </a:lnTo>
                <a:lnTo>
                  <a:pt x="348694" y="3335"/>
                </a:lnTo>
                <a:lnTo>
                  <a:pt x="300604" y="7907"/>
                </a:lnTo>
                <a:lnTo>
                  <a:pt x="259616" y="15443"/>
                </a:lnTo>
                <a:lnTo>
                  <a:pt x="180487" y="46621"/>
                </a:lnTo>
                <a:lnTo>
                  <a:pt x="139933" y="72522"/>
                </a:lnTo>
                <a:lnTo>
                  <a:pt x="103724" y="103848"/>
                </a:lnTo>
                <a:lnTo>
                  <a:pt x="72398" y="140059"/>
                </a:lnTo>
                <a:lnTo>
                  <a:pt x="46499" y="180613"/>
                </a:lnTo>
                <a:lnTo>
                  <a:pt x="26566" y="224968"/>
                </a:lnTo>
                <a:lnTo>
                  <a:pt x="7784" y="300728"/>
                </a:lnTo>
                <a:lnTo>
                  <a:pt x="3212" y="348818"/>
                </a:lnTo>
                <a:lnTo>
                  <a:pt x="864" y="404899"/>
                </a:lnTo>
                <a:lnTo>
                  <a:pt x="0" y="469857"/>
                </a:lnTo>
                <a:lnTo>
                  <a:pt x="0" y="2771690"/>
                </a:lnTo>
                <a:lnTo>
                  <a:pt x="864" y="2836649"/>
                </a:lnTo>
                <a:lnTo>
                  <a:pt x="3212" y="2892730"/>
                </a:lnTo>
                <a:lnTo>
                  <a:pt x="7784" y="2940820"/>
                </a:lnTo>
                <a:lnTo>
                  <a:pt x="15322" y="2981807"/>
                </a:lnTo>
                <a:lnTo>
                  <a:pt x="46499" y="3060935"/>
                </a:lnTo>
                <a:lnTo>
                  <a:pt x="72398" y="3101489"/>
                </a:lnTo>
                <a:lnTo>
                  <a:pt x="103724" y="3137699"/>
                </a:lnTo>
                <a:lnTo>
                  <a:pt x="139933" y="3169026"/>
                </a:lnTo>
                <a:lnTo>
                  <a:pt x="180487" y="3194927"/>
                </a:lnTo>
                <a:lnTo>
                  <a:pt x="224843" y="3214861"/>
                </a:lnTo>
                <a:lnTo>
                  <a:pt x="300604" y="3233641"/>
                </a:lnTo>
                <a:lnTo>
                  <a:pt x="348694" y="3238212"/>
                </a:lnTo>
                <a:lnTo>
                  <a:pt x="404774" y="3240560"/>
                </a:lnTo>
                <a:lnTo>
                  <a:pt x="469732" y="3241424"/>
                </a:lnTo>
                <a:lnTo>
                  <a:pt x="544456" y="3241548"/>
                </a:lnTo>
                <a:lnTo>
                  <a:pt x="3124221" y="3241548"/>
                </a:lnTo>
                <a:lnTo>
                  <a:pt x="3198946" y="3241424"/>
                </a:lnTo>
                <a:lnTo>
                  <a:pt x="3263905" y="3240560"/>
                </a:lnTo>
                <a:lnTo>
                  <a:pt x="3319987" y="3238212"/>
                </a:lnTo>
                <a:lnTo>
                  <a:pt x="3368077" y="3233641"/>
                </a:lnTo>
                <a:lnTo>
                  <a:pt x="3409064" y="3226104"/>
                </a:lnTo>
                <a:lnTo>
                  <a:pt x="3488191" y="3194927"/>
                </a:lnTo>
                <a:lnTo>
                  <a:pt x="3528746" y="3169026"/>
                </a:lnTo>
                <a:lnTo>
                  <a:pt x="3564958" y="3137699"/>
                </a:lnTo>
                <a:lnTo>
                  <a:pt x="3596286" y="3101489"/>
                </a:lnTo>
                <a:lnTo>
                  <a:pt x="3622187" y="3060935"/>
                </a:lnTo>
                <a:lnTo>
                  <a:pt x="3642121" y="3016580"/>
                </a:lnTo>
                <a:lnTo>
                  <a:pt x="3660903" y="2940820"/>
                </a:lnTo>
                <a:lnTo>
                  <a:pt x="3665475" y="2892730"/>
                </a:lnTo>
                <a:lnTo>
                  <a:pt x="3667823" y="2836649"/>
                </a:lnTo>
                <a:lnTo>
                  <a:pt x="3668688" y="2771690"/>
                </a:lnTo>
                <a:lnTo>
                  <a:pt x="3668688" y="469857"/>
                </a:lnTo>
                <a:lnTo>
                  <a:pt x="3667823" y="404899"/>
                </a:lnTo>
                <a:lnTo>
                  <a:pt x="3665475" y="348818"/>
                </a:lnTo>
                <a:lnTo>
                  <a:pt x="3660903" y="300728"/>
                </a:lnTo>
                <a:lnTo>
                  <a:pt x="3653366" y="259740"/>
                </a:lnTo>
                <a:lnTo>
                  <a:pt x="3622187" y="180613"/>
                </a:lnTo>
                <a:lnTo>
                  <a:pt x="3596286" y="140059"/>
                </a:lnTo>
                <a:lnTo>
                  <a:pt x="3564958" y="103848"/>
                </a:lnTo>
                <a:lnTo>
                  <a:pt x="3528746" y="72522"/>
                </a:lnTo>
                <a:lnTo>
                  <a:pt x="3488191" y="46621"/>
                </a:lnTo>
                <a:lnTo>
                  <a:pt x="3443834" y="26687"/>
                </a:lnTo>
                <a:lnTo>
                  <a:pt x="3368077" y="7907"/>
                </a:lnTo>
                <a:lnTo>
                  <a:pt x="3319987" y="3335"/>
                </a:lnTo>
                <a:lnTo>
                  <a:pt x="3263905" y="988"/>
                </a:lnTo>
                <a:lnTo>
                  <a:pt x="3198946" y="123"/>
                </a:lnTo>
                <a:lnTo>
                  <a:pt x="3124221"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7" name="Google Shape;337;p30"/>
          <p:cNvSpPr txBox="1"/>
          <p:nvPr/>
        </p:nvSpPr>
        <p:spPr>
          <a:xfrm>
            <a:off x="10788353" y="7101054"/>
            <a:ext cx="3268979" cy="2224405"/>
          </a:xfrm>
          <a:prstGeom prst="rect">
            <a:avLst/>
          </a:prstGeom>
          <a:noFill/>
          <a:ln>
            <a:noFill/>
          </a:ln>
        </p:spPr>
        <p:txBody>
          <a:bodyPr anchorCtr="0" anchor="t" bIns="0" lIns="0" spcFirstLastPara="1" rIns="0" wrap="square" tIns="11425">
            <a:spAutoFit/>
          </a:bodyPr>
          <a:lstStyle/>
          <a:p>
            <a:pPr indent="0" lvl="0" marL="12700" marR="5080" rtl="0" algn="ctr">
              <a:lnSpc>
                <a:spcPct val="111000"/>
              </a:lnSpc>
              <a:spcBef>
                <a:spcPts val="0"/>
              </a:spcBef>
              <a:spcAft>
                <a:spcPts val="0"/>
              </a:spcAft>
              <a:buNone/>
            </a:pPr>
            <a:r>
              <a:rPr lang="en-US" sz="2600">
                <a:latin typeface="Helvetica Neue"/>
                <a:ea typeface="Helvetica Neue"/>
                <a:cs typeface="Helvetica Neue"/>
                <a:sym typeface="Helvetica Neue"/>
              </a:rPr>
              <a:t>Calculating the  accuracy on the test  data using the  method .score()</a:t>
            </a:r>
            <a:endParaRPr sz="2600">
              <a:latin typeface="Helvetica Neue"/>
              <a:ea typeface="Helvetica Neue"/>
              <a:cs typeface="Helvetica Neue"/>
              <a:sym typeface="Helvetica Neue"/>
            </a:endParaRPr>
          </a:p>
          <a:p>
            <a:pPr indent="0" lvl="0" marL="0" marR="0" rtl="0" algn="ctr">
              <a:lnSpc>
                <a:spcPct val="100000"/>
              </a:lnSpc>
              <a:spcBef>
                <a:spcPts val="345"/>
              </a:spcBef>
              <a:spcAft>
                <a:spcPts val="0"/>
              </a:spcAft>
              <a:buNone/>
            </a:pPr>
            <a:r>
              <a:rPr lang="en-US" sz="2600">
                <a:latin typeface="Helvetica Neue"/>
                <a:ea typeface="Helvetica Neue"/>
                <a:cs typeface="Helvetica Neue"/>
                <a:sym typeface="Helvetica Neue"/>
              </a:rPr>
              <a:t>for all models</a:t>
            </a:r>
            <a:endParaRPr sz="2600">
              <a:latin typeface="Helvetica Neue"/>
              <a:ea typeface="Helvetica Neue"/>
              <a:cs typeface="Helvetica Neue"/>
              <a:sym typeface="Helvetica Neue"/>
            </a:endParaRPr>
          </a:p>
        </p:txBody>
      </p:sp>
      <p:sp>
        <p:nvSpPr>
          <p:cNvPr id="338" name="Google Shape;338;p30"/>
          <p:cNvSpPr/>
          <p:nvPr/>
        </p:nvSpPr>
        <p:spPr>
          <a:xfrm>
            <a:off x="5832032" y="6600181"/>
            <a:ext cx="3669029" cy="3241675"/>
          </a:xfrm>
          <a:custGeom>
            <a:rect b="b" l="l" r="r" t="t"/>
            <a:pathLst>
              <a:path extrusionOk="0" h="3241675" w="3669029">
                <a:moveTo>
                  <a:pt x="3124225" y="0"/>
                </a:moveTo>
                <a:lnTo>
                  <a:pt x="544458" y="0"/>
                </a:lnTo>
                <a:lnTo>
                  <a:pt x="469733" y="123"/>
                </a:lnTo>
                <a:lnTo>
                  <a:pt x="404775" y="988"/>
                </a:lnTo>
                <a:lnTo>
                  <a:pt x="348694" y="3335"/>
                </a:lnTo>
                <a:lnTo>
                  <a:pt x="300604" y="7907"/>
                </a:lnTo>
                <a:lnTo>
                  <a:pt x="259617" y="15443"/>
                </a:lnTo>
                <a:lnTo>
                  <a:pt x="180489" y="46621"/>
                </a:lnTo>
                <a:lnTo>
                  <a:pt x="139935" y="72522"/>
                </a:lnTo>
                <a:lnTo>
                  <a:pt x="103724" y="103848"/>
                </a:lnTo>
                <a:lnTo>
                  <a:pt x="72398" y="140059"/>
                </a:lnTo>
                <a:lnTo>
                  <a:pt x="46497" y="180613"/>
                </a:lnTo>
                <a:lnTo>
                  <a:pt x="26563" y="224968"/>
                </a:lnTo>
                <a:lnTo>
                  <a:pt x="7783" y="300728"/>
                </a:lnTo>
                <a:lnTo>
                  <a:pt x="3212" y="348818"/>
                </a:lnTo>
                <a:lnTo>
                  <a:pt x="864" y="404899"/>
                </a:lnTo>
                <a:lnTo>
                  <a:pt x="0" y="469857"/>
                </a:lnTo>
                <a:lnTo>
                  <a:pt x="0" y="2771690"/>
                </a:lnTo>
                <a:lnTo>
                  <a:pt x="864" y="2836649"/>
                </a:lnTo>
                <a:lnTo>
                  <a:pt x="3212" y="2892730"/>
                </a:lnTo>
                <a:lnTo>
                  <a:pt x="7783" y="2940820"/>
                </a:lnTo>
                <a:lnTo>
                  <a:pt x="15320" y="2981807"/>
                </a:lnTo>
                <a:lnTo>
                  <a:pt x="46497" y="3060935"/>
                </a:lnTo>
                <a:lnTo>
                  <a:pt x="72398" y="3101489"/>
                </a:lnTo>
                <a:lnTo>
                  <a:pt x="103724" y="3137699"/>
                </a:lnTo>
                <a:lnTo>
                  <a:pt x="139935" y="3169026"/>
                </a:lnTo>
                <a:lnTo>
                  <a:pt x="180489" y="3194927"/>
                </a:lnTo>
                <a:lnTo>
                  <a:pt x="224844" y="3214861"/>
                </a:lnTo>
                <a:lnTo>
                  <a:pt x="300604" y="3233641"/>
                </a:lnTo>
                <a:lnTo>
                  <a:pt x="348694" y="3238212"/>
                </a:lnTo>
                <a:lnTo>
                  <a:pt x="404775" y="3240560"/>
                </a:lnTo>
                <a:lnTo>
                  <a:pt x="469733" y="3241424"/>
                </a:lnTo>
                <a:lnTo>
                  <a:pt x="544458" y="3241548"/>
                </a:lnTo>
                <a:lnTo>
                  <a:pt x="3124225" y="3241548"/>
                </a:lnTo>
                <a:lnTo>
                  <a:pt x="3198950" y="3241424"/>
                </a:lnTo>
                <a:lnTo>
                  <a:pt x="3263908" y="3240560"/>
                </a:lnTo>
                <a:lnTo>
                  <a:pt x="3319989" y="3238212"/>
                </a:lnTo>
                <a:lnTo>
                  <a:pt x="3368079" y="3233641"/>
                </a:lnTo>
                <a:lnTo>
                  <a:pt x="3409066" y="3226104"/>
                </a:lnTo>
                <a:lnTo>
                  <a:pt x="3488194" y="3194927"/>
                </a:lnTo>
                <a:lnTo>
                  <a:pt x="3528747" y="3169026"/>
                </a:lnTo>
                <a:lnTo>
                  <a:pt x="3564958" y="3137699"/>
                </a:lnTo>
                <a:lnTo>
                  <a:pt x="3596285" y="3101489"/>
                </a:lnTo>
                <a:lnTo>
                  <a:pt x="3622186" y="3060935"/>
                </a:lnTo>
                <a:lnTo>
                  <a:pt x="3642120" y="3016580"/>
                </a:lnTo>
                <a:lnTo>
                  <a:pt x="3660900" y="2940820"/>
                </a:lnTo>
                <a:lnTo>
                  <a:pt x="3665471" y="2892730"/>
                </a:lnTo>
                <a:lnTo>
                  <a:pt x="3667819" y="2836649"/>
                </a:lnTo>
                <a:lnTo>
                  <a:pt x="3668684" y="2771690"/>
                </a:lnTo>
                <a:lnTo>
                  <a:pt x="3668684" y="469857"/>
                </a:lnTo>
                <a:lnTo>
                  <a:pt x="3667819" y="404899"/>
                </a:lnTo>
                <a:lnTo>
                  <a:pt x="3665471" y="348818"/>
                </a:lnTo>
                <a:lnTo>
                  <a:pt x="3660900" y="300728"/>
                </a:lnTo>
                <a:lnTo>
                  <a:pt x="3653363" y="259740"/>
                </a:lnTo>
                <a:lnTo>
                  <a:pt x="3622186" y="180613"/>
                </a:lnTo>
                <a:lnTo>
                  <a:pt x="3596285" y="140059"/>
                </a:lnTo>
                <a:lnTo>
                  <a:pt x="3564958" y="103848"/>
                </a:lnTo>
                <a:lnTo>
                  <a:pt x="3528747" y="72522"/>
                </a:lnTo>
                <a:lnTo>
                  <a:pt x="3488194" y="46621"/>
                </a:lnTo>
                <a:lnTo>
                  <a:pt x="3443839" y="26687"/>
                </a:lnTo>
                <a:lnTo>
                  <a:pt x="3368079" y="7907"/>
                </a:lnTo>
                <a:lnTo>
                  <a:pt x="3319989" y="3335"/>
                </a:lnTo>
                <a:lnTo>
                  <a:pt x="3263908" y="988"/>
                </a:lnTo>
                <a:lnTo>
                  <a:pt x="3198950" y="123"/>
                </a:lnTo>
                <a:lnTo>
                  <a:pt x="3124225"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9" name="Google Shape;339;p30"/>
          <p:cNvSpPr txBox="1"/>
          <p:nvPr/>
        </p:nvSpPr>
        <p:spPr>
          <a:xfrm>
            <a:off x="6305360" y="7545740"/>
            <a:ext cx="2722245" cy="1344930"/>
          </a:xfrm>
          <a:prstGeom prst="rect">
            <a:avLst/>
          </a:prstGeom>
          <a:noFill/>
          <a:ln>
            <a:noFill/>
          </a:ln>
        </p:spPr>
        <p:txBody>
          <a:bodyPr anchorCtr="0" anchor="t" bIns="0" lIns="0" spcFirstLastPara="1" rIns="0" wrap="square" tIns="11425">
            <a:spAutoFit/>
          </a:bodyPr>
          <a:lstStyle/>
          <a:p>
            <a:pPr indent="0" lvl="0" marL="12700" marR="5080" rtl="0" algn="ctr">
              <a:lnSpc>
                <a:spcPct val="111000"/>
              </a:lnSpc>
              <a:spcBef>
                <a:spcPts val="0"/>
              </a:spcBef>
              <a:spcAft>
                <a:spcPts val="0"/>
              </a:spcAft>
              <a:buNone/>
            </a:pPr>
            <a:r>
              <a:rPr lang="en-US" sz="2600">
                <a:latin typeface="Helvetica Neue"/>
                <a:ea typeface="Helvetica Neue"/>
                <a:cs typeface="Helvetica Neue"/>
                <a:sym typeface="Helvetica Neue"/>
              </a:rPr>
              <a:t>Examining the  confusion matrix  for all models</a:t>
            </a:r>
            <a:endParaRPr sz="2600">
              <a:latin typeface="Helvetica Neue"/>
              <a:ea typeface="Helvetica Neue"/>
              <a:cs typeface="Helvetica Neue"/>
              <a:sym typeface="Helvetica Neue"/>
            </a:endParaRPr>
          </a:p>
        </p:txBody>
      </p:sp>
      <p:sp>
        <p:nvSpPr>
          <p:cNvPr id="340" name="Google Shape;340;p30"/>
          <p:cNvSpPr/>
          <p:nvPr/>
        </p:nvSpPr>
        <p:spPr>
          <a:xfrm>
            <a:off x="1075793" y="6600181"/>
            <a:ext cx="3669029" cy="3241675"/>
          </a:xfrm>
          <a:custGeom>
            <a:rect b="b" l="l" r="r" t="t"/>
            <a:pathLst>
              <a:path extrusionOk="0" h="3241675" w="3669029">
                <a:moveTo>
                  <a:pt x="3124225" y="0"/>
                </a:moveTo>
                <a:lnTo>
                  <a:pt x="544458" y="0"/>
                </a:lnTo>
                <a:lnTo>
                  <a:pt x="469733" y="123"/>
                </a:lnTo>
                <a:lnTo>
                  <a:pt x="404775" y="988"/>
                </a:lnTo>
                <a:lnTo>
                  <a:pt x="348694" y="3335"/>
                </a:lnTo>
                <a:lnTo>
                  <a:pt x="300604" y="7907"/>
                </a:lnTo>
                <a:lnTo>
                  <a:pt x="259617" y="15443"/>
                </a:lnTo>
                <a:lnTo>
                  <a:pt x="180489" y="46621"/>
                </a:lnTo>
                <a:lnTo>
                  <a:pt x="139935" y="72522"/>
                </a:lnTo>
                <a:lnTo>
                  <a:pt x="103724" y="103848"/>
                </a:lnTo>
                <a:lnTo>
                  <a:pt x="72398" y="140059"/>
                </a:lnTo>
                <a:lnTo>
                  <a:pt x="46497" y="180613"/>
                </a:lnTo>
                <a:lnTo>
                  <a:pt x="26563" y="224968"/>
                </a:lnTo>
                <a:lnTo>
                  <a:pt x="7783" y="300728"/>
                </a:lnTo>
                <a:lnTo>
                  <a:pt x="3212" y="348818"/>
                </a:lnTo>
                <a:lnTo>
                  <a:pt x="864" y="404899"/>
                </a:lnTo>
                <a:lnTo>
                  <a:pt x="0" y="469857"/>
                </a:lnTo>
                <a:lnTo>
                  <a:pt x="0" y="2771690"/>
                </a:lnTo>
                <a:lnTo>
                  <a:pt x="864" y="2836649"/>
                </a:lnTo>
                <a:lnTo>
                  <a:pt x="3212" y="2892730"/>
                </a:lnTo>
                <a:lnTo>
                  <a:pt x="7783" y="2940820"/>
                </a:lnTo>
                <a:lnTo>
                  <a:pt x="15320" y="2981807"/>
                </a:lnTo>
                <a:lnTo>
                  <a:pt x="46497" y="3060935"/>
                </a:lnTo>
                <a:lnTo>
                  <a:pt x="72398" y="3101489"/>
                </a:lnTo>
                <a:lnTo>
                  <a:pt x="103724" y="3137699"/>
                </a:lnTo>
                <a:lnTo>
                  <a:pt x="139935" y="3169026"/>
                </a:lnTo>
                <a:lnTo>
                  <a:pt x="180489" y="3194927"/>
                </a:lnTo>
                <a:lnTo>
                  <a:pt x="224844" y="3214861"/>
                </a:lnTo>
                <a:lnTo>
                  <a:pt x="300604" y="3233641"/>
                </a:lnTo>
                <a:lnTo>
                  <a:pt x="348694" y="3238212"/>
                </a:lnTo>
                <a:lnTo>
                  <a:pt x="404775" y="3240560"/>
                </a:lnTo>
                <a:lnTo>
                  <a:pt x="469733" y="3241424"/>
                </a:lnTo>
                <a:lnTo>
                  <a:pt x="544458" y="3241548"/>
                </a:lnTo>
                <a:lnTo>
                  <a:pt x="3124225" y="3241548"/>
                </a:lnTo>
                <a:lnTo>
                  <a:pt x="3198950" y="3241424"/>
                </a:lnTo>
                <a:lnTo>
                  <a:pt x="3263908" y="3240560"/>
                </a:lnTo>
                <a:lnTo>
                  <a:pt x="3319989" y="3238212"/>
                </a:lnTo>
                <a:lnTo>
                  <a:pt x="3368079" y="3233641"/>
                </a:lnTo>
                <a:lnTo>
                  <a:pt x="3409066" y="3226104"/>
                </a:lnTo>
                <a:lnTo>
                  <a:pt x="3488194" y="3194927"/>
                </a:lnTo>
                <a:lnTo>
                  <a:pt x="3528747" y="3169026"/>
                </a:lnTo>
                <a:lnTo>
                  <a:pt x="3564958" y="3137699"/>
                </a:lnTo>
                <a:lnTo>
                  <a:pt x="3596285" y="3101489"/>
                </a:lnTo>
                <a:lnTo>
                  <a:pt x="3622186" y="3060935"/>
                </a:lnTo>
                <a:lnTo>
                  <a:pt x="3642120" y="3016580"/>
                </a:lnTo>
                <a:lnTo>
                  <a:pt x="3660900" y="2940820"/>
                </a:lnTo>
                <a:lnTo>
                  <a:pt x="3665471" y="2892730"/>
                </a:lnTo>
                <a:lnTo>
                  <a:pt x="3667819" y="2836649"/>
                </a:lnTo>
                <a:lnTo>
                  <a:pt x="3668684" y="2771690"/>
                </a:lnTo>
                <a:lnTo>
                  <a:pt x="3668684" y="469857"/>
                </a:lnTo>
                <a:lnTo>
                  <a:pt x="3667819" y="404899"/>
                </a:lnTo>
                <a:lnTo>
                  <a:pt x="3665471" y="348818"/>
                </a:lnTo>
                <a:lnTo>
                  <a:pt x="3660900" y="300728"/>
                </a:lnTo>
                <a:lnTo>
                  <a:pt x="3653363" y="259740"/>
                </a:lnTo>
                <a:lnTo>
                  <a:pt x="3622186" y="180613"/>
                </a:lnTo>
                <a:lnTo>
                  <a:pt x="3596285" y="140059"/>
                </a:lnTo>
                <a:lnTo>
                  <a:pt x="3564958" y="103848"/>
                </a:lnTo>
                <a:lnTo>
                  <a:pt x="3528747" y="72522"/>
                </a:lnTo>
                <a:lnTo>
                  <a:pt x="3488194" y="46621"/>
                </a:lnTo>
                <a:lnTo>
                  <a:pt x="3443839" y="26687"/>
                </a:lnTo>
                <a:lnTo>
                  <a:pt x="3368079" y="7907"/>
                </a:lnTo>
                <a:lnTo>
                  <a:pt x="3319989" y="3335"/>
                </a:lnTo>
                <a:lnTo>
                  <a:pt x="3263908" y="988"/>
                </a:lnTo>
                <a:lnTo>
                  <a:pt x="3198950" y="123"/>
                </a:lnTo>
                <a:lnTo>
                  <a:pt x="3124225"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1" name="Google Shape;341;p30"/>
          <p:cNvSpPr txBox="1"/>
          <p:nvPr/>
        </p:nvSpPr>
        <p:spPr>
          <a:xfrm>
            <a:off x="1335221" y="7101054"/>
            <a:ext cx="3150235" cy="2224405"/>
          </a:xfrm>
          <a:prstGeom prst="rect">
            <a:avLst/>
          </a:prstGeom>
          <a:noFill/>
          <a:ln>
            <a:noFill/>
          </a:ln>
        </p:spPr>
        <p:txBody>
          <a:bodyPr anchorCtr="0" anchor="t" bIns="0" lIns="0" spcFirstLastPara="1" rIns="0" wrap="square" tIns="11425">
            <a:spAutoFit/>
          </a:bodyPr>
          <a:lstStyle/>
          <a:p>
            <a:pPr indent="0" lvl="0" marL="12065" marR="5080" rtl="0" algn="ctr">
              <a:lnSpc>
                <a:spcPct val="111000"/>
              </a:lnSpc>
              <a:spcBef>
                <a:spcPts val="0"/>
              </a:spcBef>
              <a:spcAft>
                <a:spcPts val="0"/>
              </a:spcAft>
              <a:buNone/>
            </a:pPr>
            <a:r>
              <a:rPr lang="en-US" sz="2600">
                <a:latin typeface="Helvetica Neue"/>
                <a:ea typeface="Helvetica Neue"/>
                <a:cs typeface="Helvetica Neue"/>
                <a:sym typeface="Helvetica Neue"/>
              </a:rPr>
              <a:t>Finding the method  performs best by  examining the  Jaccard_score and  F1_score metrics</a:t>
            </a:r>
            <a:endParaRPr sz="2600">
              <a:latin typeface="Helvetica Neue"/>
              <a:ea typeface="Helvetica Neue"/>
              <a:cs typeface="Helvetica Neue"/>
              <a:sym typeface="Helvetica Neue"/>
            </a:endParaRPr>
          </a:p>
        </p:txBody>
      </p:sp>
      <p:sp>
        <p:nvSpPr>
          <p:cNvPr id="342" name="Google Shape;342;p30"/>
          <p:cNvSpPr txBox="1"/>
          <p:nvPr/>
        </p:nvSpPr>
        <p:spPr>
          <a:xfrm>
            <a:off x="6384801" y="10310983"/>
            <a:ext cx="7334884" cy="478155"/>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2950" u="sng">
                <a:solidFill>
                  <a:srgbClr val="00A2FF"/>
                </a:solidFill>
                <a:latin typeface="Helvetica Neue"/>
                <a:ea typeface="Helvetica Neue"/>
                <a:cs typeface="Helvetica Neue"/>
                <a:sym typeface="Helvetica Neue"/>
              </a:rPr>
              <a:t>GitHub URL: Machine Learning Prediction</a:t>
            </a:r>
            <a:endParaRPr sz="2950">
              <a:latin typeface="Helvetica Neue"/>
              <a:ea typeface="Helvetica Neue"/>
              <a:cs typeface="Helvetica Neue"/>
              <a:sym typeface="Helvetica Neue"/>
            </a:endParaRPr>
          </a:p>
        </p:txBody>
      </p:sp>
      <p:grpSp>
        <p:nvGrpSpPr>
          <p:cNvPr id="343" name="Google Shape;343;p30"/>
          <p:cNvGrpSpPr/>
          <p:nvPr/>
        </p:nvGrpSpPr>
        <p:grpSpPr>
          <a:xfrm>
            <a:off x="9622325" y="3480724"/>
            <a:ext cx="835025" cy="793750"/>
            <a:chOff x="9622325" y="3480724"/>
            <a:chExt cx="835025" cy="793750"/>
          </a:xfrm>
        </p:grpSpPr>
        <p:sp>
          <p:nvSpPr>
            <p:cNvPr id="344" name="Google Shape;344;p30"/>
            <p:cNvSpPr/>
            <p:nvPr/>
          </p:nvSpPr>
          <p:spPr>
            <a:xfrm>
              <a:off x="9622325" y="3480724"/>
              <a:ext cx="835025" cy="793750"/>
            </a:xfrm>
            <a:custGeom>
              <a:rect b="b" l="l" r="r" t="t"/>
              <a:pathLst>
                <a:path extrusionOk="0" h="793750" w="835025">
                  <a:moveTo>
                    <a:pt x="469134" y="0"/>
                  </a:moveTo>
                  <a:lnTo>
                    <a:pt x="469134" y="269861"/>
                  </a:lnTo>
                  <a:lnTo>
                    <a:pt x="0" y="269861"/>
                  </a:lnTo>
                  <a:lnTo>
                    <a:pt x="0" y="523848"/>
                  </a:lnTo>
                  <a:lnTo>
                    <a:pt x="469134" y="523848"/>
                  </a:lnTo>
                  <a:lnTo>
                    <a:pt x="469134" y="793710"/>
                  </a:lnTo>
                  <a:lnTo>
                    <a:pt x="834912" y="396855"/>
                  </a:lnTo>
                  <a:lnTo>
                    <a:pt x="469134"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5" name="Google Shape;345;p30"/>
            <p:cNvSpPr/>
            <p:nvPr/>
          </p:nvSpPr>
          <p:spPr>
            <a:xfrm>
              <a:off x="9622325" y="3480724"/>
              <a:ext cx="835025" cy="793750"/>
            </a:xfrm>
            <a:custGeom>
              <a:rect b="b" l="l" r="r" t="t"/>
              <a:pathLst>
                <a:path extrusionOk="0" h="793750" w="835025">
                  <a:moveTo>
                    <a:pt x="469133" y="523849"/>
                  </a:moveTo>
                  <a:lnTo>
                    <a:pt x="469133" y="793711"/>
                  </a:lnTo>
                  <a:lnTo>
                    <a:pt x="834912" y="396855"/>
                  </a:lnTo>
                  <a:lnTo>
                    <a:pt x="469133" y="0"/>
                  </a:lnTo>
                  <a:lnTo>
                    <a:pt x="469133" y="269861"/>
                  </a:lnTo>
                  <a:lnTo>
                    <a:pt x="0" y="269861"/>
                  </a:lnTo>
                  <a:lnTo>
                    <a:pt x="0" y="523849"/>
                  </a:lnTo>
                  <a:lnTo>
                    <a:pt x="469133" y="523849"/>
                  </a:lnTo>
                  <a:close/>
                </a:path>
              </a:pathLst>
            </a:custGeom>
            <a:noFill/>
            <a:ln cap="flat" cmpd="sng" w="52350">
              <a:solidFill>
                <a:srgbClr val="D5D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346" name="Google Shape;346;p30"/>
          <p:cNvGrpSpPr/>
          <p:nvPr/>
        </p:nvGrpSpPr>
        <p:grpSpPr>
          <a:xfrm>
            <a:off x="4866087" y="3480724"/>
            <a:ext cx="835025" cy="793750"/>
            <a:chOff x="4866087" y="3480724"/>
            <a:chExt cx="835025" cy="793750"/>
          </a:xfrm>
        </p:grpSpPr>
        <p:sp>
          <p:nvSpPr>
            <p:cNvPr id="347" name="Google Shape;347;p30"/>
            <p:cNvSpPr/>
            <p:nvPr/>
          </p:nvSpPr>
          <p:spPr>
            <a:xfrm>
              <a:off x="4866087" y="3480724"/>
              <a:ext cx="835025" cy="793750"/>
            </a:xfrm>
            <a:custGeom>
              <a:rect b="b" l="l" r="r" t="t"/>
              <a:pathLst>
                <a:path extrusionOk="0" h="793750" w="835025">
                  <a:moveTo>
                    <a:pt x="469133" y="0"/>
                  </a:moveTo>
                  <a:lnTo>
                    <a:pt x="469133" y="269860"/>
                  </a:lnTo>
                  <a:lnTo>
                    <a:pt x="0" y="269860"/>
                  </a:lnTo>
                  <a:lnTo>
                    <a:pt x="0" y="523848"/>
                  </a:lnTo>
                  <a:lnTo>
                    <a:pt x="469133" y="523848"/>
                  </a:lnTo>
                  <a:lnTo>
                    <a:pt x="469133" y="793710"/>
                  </a:lnTo>
                  <a:lnTo>
                    <a:pt x="834912" y="396854"/>
                  </a:lnTo>
                  <a:lnTo>
                    <a:pt x="469133"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8" name="Google Shape;348;p30"/>
            <p:cNvSpPr/>
            <p:nvPr/>
          </p:nvSpPr>
          <p:spPr>
            <a:xfrm>
              <a:off x="4866087" y="3480724"/>
              <a:ext cx="835025" cy="793750"/>
            </a:xfrm>
            <a:custGeom>
              <a:rect b="b" l="l" r="r" t="t"/>
              <a:pathLst>
                <a:path extrusionOk="0" h="793750" w="835025">
                  <a:moveTo>
                    <a:pt x="469133" y="523849"/>
                  </a:moveTo>
                  <a:lnTo>
                    <a:pt x="469133" y="793711"/>
                  </a:lnTo>
                  <a:lnTo>
                    <a:pt x="834912" y="396855"/>
                  </a:lnTo>
                  <a:lnTo>
                    <a:pt x="469133" y="0"/>
                  </a:lnTo>
                  <a:lnTo>
                    <a:pt x="469133" y="269861"/>
                  </a:lnTo>
                  <a:lnTo>
                    <a:pt x="0" y="269861"/>
                  </a:lnTo>
                  <a:lnTo>
                    <a:pt x="0" y="523849"/>
                  </a:lnTo>
                  <a:lnTo>
                    <a:pt x="469133" y="523849"/>
                  </a:lnTo>
                  <a:close/>
                </a:path>
              </a:pathLst>
            </a:custGeom>
            <a:noFill/>
            <a:ln cap="flat" cmpd="sng" w="52350">
              <a:solidFill>
                <a:srgbClr val="D5D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349" name="Google Shape;349;p30"/>
          <p:cNvGrpSpPr/>
          <p:nvPr/>
        </p:nvGrpSpPr>
        <p:grpSpPr>
          <a:xfrm>
            <a:off x="14378567" y="3480724"/>
            <a:ext cx="835025" cy="793750"/>
            <a:chOff x="14378567" y="3480724"/>
            <a:chExt cx="835025" cy="793750"/>
          </a:xfrm>
        </p:grpSpPr>
        <p:sp>
          <p:nvSpPr>
            <p:cNvPr id="350" name="Google Shape;350;p30"/>
            <p:cNvSpPr/>
            <p:nvPr/>
          </p:nvSpPr>
          <p:spPr>
            <a:xfrm>
              <a:off x="14378567" y="3480724"/>
              <a:ext cx="835025" cy="793750"/>
            </a:xfrm>
            <a:custGeom>
              <a:rect b="b" l="l" r="r" t="t"/>
              <a:pathLst>
                <a:path extrusionOk="0" h="793750" w="835025">
                  <a:moveTo>
                    <a:pt x="469127" y="0"/>
                  </a:moveTo>
                  <a:lnTo>
                    <a:pt x="469127" y="269860"/>
                  </a:lnTo>
                  <a:lnTo>
                    <a:pt x="0" y="269860"/>
                  </a:lnTo>
                  <a:lnTo>
                    <a:pt x="0" y="523848"/>
                  </a:lnTo>
                  <a:lnTo>
                    <a:pt x="469127" y="523848"/>
                  </a:lnTo>
                  <a:lnTo>
                    <a:pt x="469127" y="793710"/>
                  </a:lnTo>
                  <a:lnTo>
                    <a:pt x="834906" y="396854"/>
                  </a:lnTo>
                  <a:lnTo>
                    <a:pt x="469127"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1" name="Google Shape;351;p30"/>
            <p:cNvSpPr/>
            <p:nvPr/>
          </p:nvSpPr>
          <p:spPr>
            <a:xfrm>
              <a:off x="14378567" y="3480724"/>
              <a:ext cx="835025" cy="793750"/>
            </a:xfrm>
            <a:custGeom>
              <a:rect b="b" l="l" r="r" t="t"/>
              <a:pathLst>
                <a:path extrusionOk="0" h="793750" w="835025">
                  <a:moveTo>
                    <a:pt x="469133" y="523849"/>
                  </a:moveTo>
                  <a:lnTo>
                    <a:pt x="469133" y="793711"/>
                  </a:lnTo>
                  <a:lnTo>
                    <a:pt x="834912" y="396855"/>
                  </a:lnTo>
                  <a:lnTo>
                    <a:pt x="469133" y="0"/>
                  </a:lnTo>
                  <a:lnTo>
                    <a:pt x="469133" y="269861"/>
                  </a:lnTo>
                  <a:lnTo>
                    <a:pt x="0" y="269861"/>
                  </a:lnTo>
                  <a:lnTo>
                    <a:pt x="0" y="523849"/>
                  </a:lnTo>
                  <a:lnTo>
                    <a:pt x="469133" y="523849"/>
                  </a:lnTo>
                  <a:close/>
                </a:path>
              </a:pathLst>
            </a:custGeom>
            <a:noFill/>
            <a:ln cap="flat" cmpd="sng" w="52350">
              <a:solidFill>
                <a:srgbClr val="D5D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352" name="Google Shape;352;p30"/>
          <p:cNvGrpSpPr/>
          <p:nvPr/>
        </p:nvGrpSpPr>
        <p:grpSpPr>
          <a:xfrm>
            <a:off x="4866087" y="7824099"/>
            <a:ext cx="835025" cy="793750"/>
            <a:chOff x="4866087" y="7824099"/>
            <a:chExt cx="835025" cy="793750"/>
          </a:xfrm>
        </p:grpSpPr>
        <p:sp>
          <p:nvSpPr>
            <p:cNvPr id="353" name="Google Shape;353;p30"/>
            <p:cNvSpPr/>
            <p:nvPr/>
          </p:nvSpPr>
          <p:spPr>
            <a:xfrm>
              <a:off x="4866087" y="7824099"/>
              <a:ext cx="835025" cy="793750"/>
            </a:xfrm>
            <a:custGeom>
              <a:rect b="b" l="l" r="r" t="t"/>
              <a:pathLst>
                <a:path extrusionOk="0" h="793750" w="835025">
                  <a:moveTo>
                    <a:pt x="365778" y="0"/>
                  </a:moveTo>
                  <a:lnTo>
                    <a:pt x="0" y="396855"/>
                  </a:lnTo>
                  <a:lnTo>
                    <a:pt x="365778" y="793711"/>
                  </a:lnTo>
                  <a:lnTo>
                    <a:pt x="365778" y="523850"/>
                  </a:lnTo>
                  <a:lnTo>
                    <a:pt x="834912" y="523850"/>
                  </a:lnTo>
                  <a:lnTo>
                    <a:pt x="834912" y="269861"/>
                  </a:lnTo>
                  <a:lnTo>
                    <a:pt x="365778" y="269861"/>
                  </a:lnTo>
                  <a:lnTo>
                    <a:pt x="365778"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4" name="Google Shape;354;p30"/>
            <p:cNvSpPr/>
            <p:nvPr/>
          </p:nvSpPr>
          <p:spPr>
            <a:xfrm>
              <a:off x="4866087" y="7824099"/>
              <a:ext cx="835025" cy="793750"/>
            </a:xfrm>
            <a:custGeom>
              <a:rect b="b" l="l" r="r" t="t"/>
              <a:pathLst>
                <a:path extrusionOk="0" h="793750" w="835025">
                  <a:moveTo>
                    <a:pt x="365778" y="523849"/>
                  </a:moveTo>
                  <a:lnTo>
                    <a:pt x="365778" y="793711"/>
                  </a:lnTo>
                  <a:lnTo>
                    <a:pt x="0" y="396855"/>
                  </a:lnTo>
                  <a:lnTo>
                    <a:pt x="365778" y="0"/>
                  </a:lnTo>
                  <a:lnTo>
                    <a:pt x="365778" y="269861"/>
                  </a:lnTo>
                  <a:lnTo>
                    <a:pt x="834912" y="269861"/>
                  </a:lnTo>
                  <a:lnTo>
                    <a:pt x="834912" y="523849"/>
                  </a:lnTo>
                  <a:lnTo>
                    <a:pt x="365778" y="523849"/>
                  </a:lnTo>
                  <a:close/>
                </a:path>
              </a:pathLst>
            </a:custGeom>
            <a:noFill/>
            <a:ln cap="flat" cmpd="sng" w="52350">
              <a:solidFill>
                <a:srgbClr val="D5D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355" name="Google Shape;355;p30"/>
          <p:cNvGrpSpPr/>
          <p:nvPr/>
        </p:nvGrpSpPr>
        <p:grpSpPr>
          <a:xfrm>
            <a:off x="9631749" y="7824099"/>
            <a:ext cx="835025" cy="793750"/>
            <a:chOff x="9631749" y="7824099"/>
            <a:chExt cx="835025" cy="793750"/>
          </a:xfrm>
        </p:grpSpPr>
        <p:sp>
          <p:nvSpPr>
            <p:cNvPr id="356" name="Google Shape;356;p30"/>
            <p:cNvSpPr/>
            <p:nvPr/>
          </p:nvSpPr>
          <p:spPr>
            <a:xfrm>
              <a:off x="9631749" y="7824099"/>
              <a:ext cx="835025" cy="793750"/>
            </a:xfrm>
            <a:custGeom>
              <a:rect b="b" l="l" r="r" t="t"/>
              <a:pathLst>
                <a:path extrusionOk="0" h="793750" w="835025">
                  <a:moveTo>
                    <a:pt x="365779" y="0"/>
                  </a:moveTo>
                  <a:lnTo>
                    <a:pt x="0" y="396855"/>
                  </a:lnTo>
                  <a:lnTo>
                    <a:pt x="365779" y="793711"/>
                  </a:lnTo>
                  <a:lnTo>
                    <a:pt x="365779" y="523850"/>
                  </a:lnTo>
                  <a:lnTo>
                    <a:pt x="834912" y="523850"/>
                  </a:lnTo>
                  <a:lnTo>
                    <a:pt x="834912" y="269861"/>
                  </a:lnTo>
                  <a:lnTo>
                    <a:pt x="365779" y="269861"/>
                  </a:lnTo>
                  <a:lnTo>
                    <a:pt x="365779"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7" name="Google Shape;357;p30"/>
            <p:cNvSpPr/>
            <p:nvPr/>
          </p:nvSpPr>
          <p:spPr>
            <a:xfrm>
              <a:off x="9631749" y="7824099"/>
              <a:ext cx="835025" cy="793750"/>
            </a:xfrm>
            <a:custGeom>
              <a:rect b="b" l="l" r="r" t="t"/>
              <a:pathLst>
                <a:path extrusionOk="0" h="793750" w="835025">
                  <a:moveTo>
                    <a:pt x="365778" y="523849"/>
                  </a:moveTo>
                  <a:lnTo>
                    <a:pt x="365778" y="793711"/>
                  </a:lnTo>
                  <a:lnTo>
                    <a:pt x="0" y="396855"/>
                  </a:lnTo>
                  <a:lnTo>
                    <a:pt x="365778" y="0"/>
                  </a:lnTo>
                  <a:lnTo>
                    <a:pt x="365778" y="269861"/>
                  </a:lnTo>
                  <a:lnTo>
                    <a:pt x="834912" y="269861"/>
                  </a:lnTo>
                  <a:lnTo>
                    <a:pt x="834912" y="523849"/>
                  </a:lnTo>
                  <a:lnTo>
                    <a:pt x="365778" y="523849"/>
                  </a:lnTo>
                  <a:close/>
                </a:path>
              </a:pathLst>
            </a:custGeom>
            <a:noFill/>
            <a:ln cap="flat" cmpd="sng" w="52350">
              <a:solidFill>
                <a:srgbClr val="D5D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358" name="Google Shape;358;p30"/>
          <p:cNvGrpSpPr/>
          <p:nvPr/>
        </p:nvGrpSpPr>
        <p:grpSpPr>
          <a:xfrm>
            <a:off x="14387984" y="7824099"/>
            <a:ext cx="835031" cy="793750"/>
            <a:chOff x="14387984" y="7824099"/>
            <a:chExt cx="835031" cy="793750"/>
          </a:xfrm>
        </p:grpSpPr>
        <p:sp>
          <p:nvSpPr>
            <p:cNvPr id="359" name="Google Shape;359;p30"/>
            <p:cNvSpPr/>
            <p:nvPr/>
          </p:nvSpPr>
          <p:spPr>
            <a:xfrm>
              <a:off x="14387990" y="7824099"/>
              <a:ext cx="835025" cy="793750"/>
            </a:xfrm>
            <a:custGeom>
              <a:rect b="b" l="l" r="r" t="t"/>
              <a:pathLst>
                <a:path extrusionOk="0" h="793750" w="835025">
                  <a:moveTo>
                    <a:pt x="365779" y="0"/>
                  </a:moveTo>
                  <a:lnTo>
                    <a:pt x="0" y="396855"/>
                  </a:lnTo>
                  <a:lnTo>
                    <a:pt x="365779" y="793711"/>
                  </a:lnTo>
                  <a:lnTo>
                    <a:pt x="365779" y="523850"/>
                  </a:lnTo>
                  <a:lnTo>
                    <a:pt x="834906" y="523850"/>
                  </a:lnTo>
                  <a:lnTo>
                    <a:pt x="834906" y="269861"/>
                  </a:lnTo>
                  <a:lnTo>
                    <a:pt x="365779" y="269861"/>
                  </a:lnTo>
                  <a:lnTo>
                    <a:pt x="365779"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0" name="Google Shape;360;p30"/>
            <p:cNvSpPr/>
            <p:nvPr/>
          </p:nvSpPr>
          <p:spPr>
            <a:xfrm>
              <a:off x="14387984" y="7824099"/>
              <a:ext cx="835025" cy="793750"/>
            </a:xfrm>
            <a:custGeom>
              <a:rect b="b" l="l" r="r" t="t"/>
              <a:pathLst>
                <a:path extrusionOk="0" h="793750" w="835025">
                  <a:moveTo>
                    <a:pt x="365778" y="523849"/>
                  </a:moveTo>
                  <a:lnTo>
                    <a:pt x="365778" y="793711"/>
                  </a:lnTo>
                  <a:lnTo>
                    <a:pt x="0" y="396855"/>
                  </a:lnTo>
                  <a:lnTo>
                    <a:pt x="365778" y="0"/>
                  </a:lnTo>
                  <a:lnTo>
                    <a:pt x="365778" y="269861"/>
                  </a:lnTo>
                  <a:lnTo>
                    <a:pt x="834912" y="269861"/>
                  </a:lnTo>
                  <a:lnTo>
                    <a:pt x="834912" y="523849"/>
                  </a:lnTo>
                  <a:lnTo>
                    <a:pt x="365778" y="523849"/>
                  </a:lnTo>
                  <a:close/>
                </a:path>
              </a:pathLst>
            </a:custGeom>
            <a:noFill/>
            <a:ln cap="flat" cmpd="sng" w="52350">
              <a:solidFill>
                <a:srgbClr val="D5D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361" name="Google Shape;361;p30"/>
          <p:cNvGrpSpPr/>
          <p:nvPr/>
        </p:nvGrpSpPr>
        <p:grpSpPr>
          <a:xfrm>
            <a:off x="16782002" y="5634791"/>
            <a:ext cx="793750" cy="835025"/>
            <a:chOff x="16782002" y="5634791"/>
            <a:chExt cx="793750" cy="835025"/>
          </a:xfrm>
        </p:grpSpPr>
        <p:sp>
          <p:nvSpPr>
            <p:cNvPr id="362" name="Google Shape;362;p30"/>
            <p:cNvSpPr/>
            <p:nvPr/>
          </p:nvSpPr>
          <p:spPr>
            <a:xfrm>
              <a:off x="16782002" y="5634791"/>
              <a:ext cx="793750" cy="835025"/>
            </a:xfrm>
            <a:custGeom>
              <a:rect b="b" l="l" r="r" t="t"/>
              <a:pathLst>
                <a:path extrusionOk="0" h="835025" w="793750">
                  <a:moveTo>
                    <a:pt x="523847" y="0"/>
                  </a:moveTo>
                  <a:lnTo>
                    <a:pt x="269855" y="0"/>
                  </a:lnTo>
                  <a:lnTo>
                    <a:pt x="269855" y="469134"/>
                  </a:lnTo>
                  <a:lnTo>
                    <a:pt x="0" y="469134"/>
                  </a:lnTo>
                  <a:lnTo>
                    <a:pt x="396857" y="834912"/>
                  </a:lnTo>
                  <a:lnTo>
                    <a:pt x="793703" y="469134"/>
                  </a:lnTo>
                  <a:lnTo>
                    <a:pt x="523847" y="469134"/>
                  </a:lnTo>
                  <a:lnTo>
                    <a:pt x="523847"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3" name="Google Shape;363;p30"/>
            <p:cNvSpPr/>
            <p:nvPr/>
          </p:nvSpPr>
          <p:spPr>
            <a:xfrm>
              <a:off x="16782002" y="5634791"/>
              <a:ext cx="793750" cy="835025"/>
            </a:xfrm>
            <a:custGeom>
              <a:rect b="b" l="l" r="r" t="t"/>
              <a:pathLst>
                <a:path extrusionOk="0" h="835025" w="793750">
                  <a:moveTo>
                    <a:pt x="523849" y="469133"/>
                  </a:moveTo>
                  <a:lnTo>
                    <a:pt x="793711" y="469133"/>
                  </a:lnTo>
                  <a:lnTo>
                    <a:pt x="396855" y="834912"/>
                  </a:lnTo>
                  <a:lnTo>
                    <a:pt x="0" y="469133"/>
                  </a:lnTo>
                  <a:lnTo>
                    <a:pt x="269861" y="469133"/>
                  </a:lnTo>
                  <a:lnTo>
                    <a:pt x="269861" y="0"/>
                  </a:lnTo>
                  <a:lnTo>
                    <a:pt x="523849" y="0"/>
                  </a:lnTo>
                  <a:lnTo>
                    <a:pt x="523849" y="469133"/>
                  </a:lnTo>
                  <a:close/>
                </a:path>
              </a:pathLst>
            </a:custGeom>
            <a:noFill/>
            <a:ln cap="flat" cmpd="sng" w="52350">
              <a:solidFill>
                <a:srgbClr val="D5D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31"/>
          <p:cNvPicPr preferRelativeResize="0"/>
          <p:nvPr/>
        </p:nvPicPr>
        <p:blipFill rotWithShape="1">
          <a:blip r:embed="rId3">
            <a:alphaModFix/>
          </a:blip>
          <a:srcRect b="0" l="0" r="0" t="0"/>
          <a:stretch/>
        </p:blipFill>
        <p:spPr>
          <a:xfrm>
            <a:off x="8664113" y="1055883"/>
            <a:ext cx="2845358" cy="678136"/>
          </a:xfrm>
          <a:prstGeom prst="rect">
            <a:avLst/>
          </a:prstGeom>
          <a:noFill/>
          <a:ln>
            <a:noFill/>
          </a:ln>
        </p:spPr>
      </p:pic>
      <p:pic>
        <p:nvPicPr>
          <p:cNvPr id="369" name="Google Shape;369;p31"/>
          <p:cNvPicPr preferRelativeResize="0"/>
          <p:nvPr/>
        </p:nvPicPr>
        <p:blipFill rotWithShape="1">
          <a:blip r:embed="rId4">
            <a:alphaModFix/>
          </a:blip>
          <a:srcRect b="0" l="0" r="0" t="0"/>
          <a:stretch/>
        </p:blipFill>
        <p:spPr>
          <a:xfrm>
            <a:off x="1433153" y="2891921"/>
            <a:ext cx="5713188" cy="5713188"/>
          </a:xfrm>
          <a:prstGeom prst="rect">
            <a:avLst/>
          </a:prstGeom>
          <a:noFill/>
          <a:ln>
            <a:noFill/>
          </a:ln>
        </p:spPr>
      </p:pic>
      <p:sp>
        <p:nvSpPr>
          <p:cNvPr id="370" name="Google Shape;370;p31"/>
          <p:cNvSpPr txBox="1"/>
          <p:nvPr/>
        </p:nvSpPr>
        <p:spPr>
          <a:xfrm>
            <a:off x="8800873" y="3444214"/>
            <a:ext cx="245745" cy="453961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4950">
                <a:solidFill>
                  <a:srgbClr val="FFFFFF"/>
                </a:solidFill>
                <a:latin typeface="Arial"/>
                <a:ea typeface="Arial"/>
                <a:cs typeface="Arial"/>
                <a:sym typeface="Arial"/>
              </a:rPr>
              <a:t>•</a:t>
            </a:r>
            <a:endParaRPr sz="4950">
              <a:latin typeface="Arial"/>
              <a:ea typeface="Arial"/>
              <a:cs typeface="Arial"/>
              <a:sym typeface="Arial"/>
            </a:endParaRPr>
          </a:p>
          <a:p>
            <a:pPr indent="0" lvl="0" marL="12700" marR="0" rtl="0" algn="l">
              <a:lnSpc>
                <a:spcPct val="100000"/>
              </a:lnSpc>
              <a:spcBef>
                <a:spcPts val="3929"/>
              </a:spcBef>
              <a:spcAft>
                <a:spcPts val="0"/>
              </a:spcAft>
              <a:buNone/>
            </a:pPr>
            <a:r>
              <a:rPr lang="en-US" sz="4950">
                <a:solidFill>
                  <a:srgbClr val="FFFFFF"/>
                </a:solidFill>
                <a:latin typeface="Arial"/>
                <a:ea typeface="Arial"/>
                <a:cs typeface="Arial"/>
                <a:sym typeface="Arial"/>
              </a:rPr>
              <a:t>•</a:t>
            </a:r>
            <a:endParaRPr sz="4950">
              <a:latin typeface="Arial"/>
              <a:ea typeface="Arial"/>
              <a:cs typeface="Arial"/>
              <a:sym typeface="Arial"/>
            </a:endParaRPr>
          </a:p>
          <a:p>
            <a:pPr indent="0" lvl="0" marL="0" marR="0" rtl="0" algn="l">
              <a:lnSpc>
                <a:spcPct val="100000"/>
              </a:lnSpc>
              <a:spcBef>
                <a:spcPts val="0"/>
              </a:spcBef>
              <a:spcAft>
                <a:spcPts val="0"/>
              </a:spcAft>
              <a:buNone/>
            </a:pPr>
            <a:r>
              <a:t/>
            </a:r>
            <a:endParaRPr sz="5500">
              <a:latin typeface="Arial"/>
              <a:ea typeface="Arial"/>
              <a:cs typeface="Arial"/>
              <a:sym typeface="Arial"/>
            </a:endParaRPr>
          </a:p>
          <a:p>
            <a:pPr indent="0" lvl="0" marL="0" marR="0" rtl="0" algn="l">
              <a:lnSpc>
                <a:spcPct val="100000"/>
              </a:lnSpc>
              <a:spcBef>
                <a:spcPts val="0"/>
              </a:spcBef>
              <a:spcAft>
                <a:spcPts val="0"/>
              </a:spcAft>
              <a:buNone/>
            </a:pPr>
            <a:r>
              <a:t/>
            </a:r>
            <a:endParaRPr sz="6500">
              <a:latin typeface="Arial"/>
              <a:ea typeface="Arial"/>
              <a:cs typeface="Arial"/>
              <a:sym typeface="Arial"/>
            </a:endParaRPr>
          </a:p>
          <a:p>
            <a:pPr indent="0" lvl="0" marL="12700" marR="0" rtl="0" algn="l">
              <a:lnSpc>
                <a:spcPct val="100000"/>
              </a:lnSpc>
              <a:spcBef>
                <a:spcPts val="0"/>
              </a:spcBef>
              <a:spcAft>
                <a:spcPts val="0"/>
              </a:spcAft>
              <a:buNone/>
            </a:pPr>
            <a:r>
              <a:rPr lang="en-US" sz="4950">
                <a:solidFill>
                  <a:srgbClr val="FFFFFF"/>
                </a:solidFill>
                <a:latin typeface="Arial"/>
                <a:ea typeface="Arial"/>
                <a:cs typeface="Arial"/>
                <a:sym typeface="Arial"/>
              </a:rPr>
              <a:t>•</a:t>
            </a:r>
            <a:endParaRPr sz="4950">
              <a:latin typeface="Arial"/>
              <a:ea typeface="Arial"/>
              <a:cs typeface="Arial"/>
              <a:sym typeface="Arial"/>
            </a:endParaRPr>
          </a:p>
        </p:txBody>
      </p:sp>
      <p:pic>
        <p:nvPicPr>
          <p:cNvPr id="371" name="Google Shape;371;p31"/>
          <p:cNvPicPr preferRelativeResize="0"/>
          <p:nvPr/>
        </p:nvPicPr>
        <p:blipFill rotWithShape="1">
          <a:blip r:embed="rId5">
            <a:alphaModFix/>
          </a:blip>
          <a:srcRect b="0" l="0" r="0" t="0"/>
          <a:stretch/>
        </p:blipFill>
        <p:spPr>
          <a:xfrm>
            <a:off x="9193496" y="3664199"/>
            <a:ext cx="9144857" cy="435316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32"/>
          <p:cNvPicPr preferRelativeResize="0"/>
          <p:nvPr/>
        </p:nvPicPr>
        <p:blipFill rotWithShape="1">
          <a:blip r:embed="rId3">
            <a:alphaModFix/>
          </a:blip>
          <a:srcRect b="0" l="0" r="0" t="0"/>
          <a:stretch/>
        </p:blipFill>
        <p:spPr>
          <a:xfrm>
            <a:off x="4042096" y="4671689"/>
            <a:ext cx="12076993" cy="9364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33"/>
          <p:cNvPicPr preferRelativeResize="0"/>
          <p:nvPr/>
        </p:nvPicPr>
        <p:blipFill rotWithShape="1">
          <a:blip r:embed="rId3">
            <a:alphaModFix/>
          </a:blip>
          <a:srcRect b="0" l="0" r="0" t="0"/>
          <a:stretch/>
        </p:blipFill>
        <p:spPr>
          <a:xfrm>
            <a:off x="4187182" y="1055883"/>
            <a:ext cx="11796582" cy="838215"/>
          </a:xfrm>
          <a:prstGeom prst="rect">
            <a:avLst/>
          </a:prstGeom>
          <a:noFill/>
          <a:ln>
            <a:noFill/>
          </a:ln>
        </p:spPr>
      </p:pic>
      <p:pic>
        <p:nvPicPr>
          <p:cNvPr id="382" name="Google Shape;382;p33"/>
          <p:cNvPicPr preferRelativeResize="0"/>
          <p:nvPr/>
        </p:nvPicPr>
        <p:blipFill rotWithShape="1">
          <a:blip r:embed="rId4">
            <a:alphaModFix/>
          </a:blip>
          <a:srcRect b="0" l="0" r="0" t="0"/>
          <a:stretch/>
        </p:blipFill>
        <p:spPr>
          <a:xfrm>
            <a:off x="1149638" y="2511299"/>
            <a:ext cx="17804819" cy="3668705"/>
          </a:xfrm>
          <a:prstGeom prst="rect">
            <a:avLst/>
          </a:prstGeom>
          <a:noFill/>
          <a:ln>
            <a:noFill/>
          </a:ln>
        </p:spPr>
      </p:pic>
      <p:sp>
        <p:nvSpPr>
          <p:cNvPr id="383" name="Google Shape;383;p33"/>
          <p:cNvSpPr txBox="1"/>
          <p:nvPr/>
        </p:nvSpPr>
        <p:spPr>
          <a:xfrm>
            <a:off x="1178821" y="6288434"/>
            <a:ext cx="15688310" cy="4114165"/>
          </a:xfrm>
          <a:prstGeom prst="rect">
            <a:avLst/>
          </a:prstGeom>
          <a:noFill/>
          <a:ln>
            <a:noFill/>
          </a:ln>
        </p:spPr>
        <p:txBody>
          <a:bodyPr anchorCtr="0" anchor="t" bIns="0" lIns="0" spcFirstLastPara="1" rIns="0" wrap="square" tIns="316225">
            <a:spAutoFit/>
          </a:bodyPr>
          <a:lstStyle/>
          <a:p>
            <a:pPr indent="0" lvl="0" marL="12700" marR="0" rtl="0" algn="l">
              <a:lnSpc>
                <a:spcPct val="100000"/>
              </a:lnSpc>
              <a:spcBef>
                <a:spcPts val="0"/>
              </a:spcBef>
              <a:spcAft>
                <a:spcPts val="0"/>
              </a:spcAft>
              <a:buNone/>
            </a:pPr>
            <a:r>
              <a:rPr lang="en-US" sz="3900">
                <a:solidFill>
                  <a:srgbClr val="D5D5D5"/>
                </a:solidFill>
                <a:latin typeface="Helvetica Neue"/>
                <a:ea typeface="Helvetica Neue"/>
                <a:cs typeface="Helvetica Neue"/>
                <a:sym typeface="Helvetica Neue"/>
              </a:rPr>
              <a:t>Explanation:</a:t>
            </a:r>
            <a:endParaRPr sz="3900">
              <a:latin typeface="Helvetica Neue"/>
              <a:ea typeface="Helvetica Neue"/>
              <a:cs typeface="Helvetica Neue"/>
              <a:sym typeface="Helvetica Neue"/>
            </a:endParaRPr>
          </a:p>
          <a:p>
            <a:pPr indent="-405764" lvl="0" marL="1339215" marR="0" rtl="0" algn="l">
              <a:lnSpc>
                <a:spcPct val="100000"/>
              </a:lnSpc>
              <a:spcBef>
                <a:spcPts val="2145"/>
              </a:spcBef>
              <a:spcAft>
                <a:spcPts val="0"/>
              </a:spcAft>
              <a:buClr>
                <a:srgbClr val="FFFFFF"/>
              </a:buClr>
              <a:buSzPts val="3450"/>
              <a:buFont typeface="Helvetica Neue"/>
              <a:buChar char="•"/>
            </a:pPr>
            <a:r>
              <a:rPr lang="en-US" sz="3450">
                <a:solidFill>
                  <a:srgbClr val="FFFFFF"/>
                </a:solidFill>
                <a:latin typeface="Helvetica Neue"/>
                <a:ea typeface="Helvetica Neue"/>
                <a:cs typeface="Helvetica Neue"/>
                <a:sym typeface="Helvetica Neue"/>
              </a:rPr>
              <a:t>The earliest </a:t>
            </a:r>
            <a:r>
              <a:rPr lang="en-US" sz="3450">
                <a:solidFill>
                  <a:srgbClr val="FFFFFF"/>
                </a:solidFill>
                <a:latin typeface="Times New Roman"/>
                <a:ea typeface="Times New Roman"/>
                <a:cs typeface="Times New Roman"/>
                <a:sym typeface="Times New Roman"/>
              </a:rPr>
              <a:t>f</a:t>
            </a:r>
            <a:r>
              <a:rPr lang="en-US" sz="3450">
                <a:solidFill>
                  <a:srgbClr val="FFFFFF"/>
                </a:solidFill>
                <a:latin typeface="Helvetica Neue"/>
                <a:ea typeface="Helvetica Neue"/>
                <a:cs typeface="Helvetica Neue"/>
                <a:sym typeface="Helvetica Neue"/>
              </a:rPr>
              <a:t>lights all failed while the latest </a:t>
            </a:r>
            <a:r>
              <a:rPr lang="en-US" sz="3450">
                <a:solidFill>
                  <a:srgbClr val="FFFFFF"/>
                </a:solidFill>
                <a:latin typeface="Times New Roman"/>
                <a:ea typeface="Times New Roman"/>
                <a:cs typeface="Times New Roman"/>
                <a:sym typeface="Times New Roman"/>
              </a:rPr>
              <a:t>f</a:t>
            </a:r>
            <a:r>
              <a:rPr lang="en-US" sz="3450">
                <a:solidFill>
                  <a:srgbClr val="FFFFFF"/>
                </a:solidFill>
                <a:latin typeface="Helvetica Neue"/>
                <a:ea typeface="Helvetica Neue"/>
                <a:cs typeface="Helvetica Neue"/>
                <a:sym typeface="Helvetica Neue"/>
              </a:rPr>
              <a:t>lights all succeeded.</a:t>
            </a:r>
            <a:endParaRPr sz="3450">
              <a:latin typeface="Helvetica Neue"/>
              <a:ea typeface="Helvetica Neue"/>
              <a:cs typeface="Helvetica Neue"/>
              <a:sym typeface="Helvetica Neue"/>
            </a:endParaRPr>
          </a:p>
          <a:p>
            <a:pPr indent="-405764" lvl="0" marL="1339215" marR="0" rtl="0" algn="l">
              <a:lnSpc>
                <a:spcPct val="100000"/>
              </a:lnSpc>
              <a:spcBef>
                <a:spcPts val="2135"/>
              </a:spcBef>
              <a:spcAft>
                <a:spcPts val="0"/>
              </a:spcAft>
              <a:buClr>
                <a:srgbClr val="FFFFFF"/>
              </a:buClr>
              <a:buSzPts val="3450"/>
              <a:buFont typeface="Helvetica Neue"/>
              <a:buChar char="•"/>
            </a:pPr>
            <a:r>
              <a:rPr lang="en-US" sz="3450">
                <a:solidFill>
                  <a:srgbClr val="FFFFFF"/>
                </a:solidFill>
                <a:latin typeface="Helvetica Neue"/>
                <a:ea typeface="Helvetica Neue"/>
                <a:cs typeface="Helvetica Neue"/>
                <a:sym typeface="Helvetica Neue"/>
              </a:rPr>
              <a:t>The CCAFS SLC 40 launch site has about a half of all launches.</a:t>
            </a:r>
            <a:endParaRPr sz="3450">
              <a:latin typeface="Helvetica Neue"/>
              <a:ea typeface="Helvetica Neue"/>
              <a:cs typeface="Helvetica Neue"/>
              <a:sym typeface="Helvetica Neue"/>
            </a:endParaRPr>
          </a:p>
          <a:p>
            <a:pPr indent="-405764" lvl="0" marL="1339215" marR="0" rtl="0" algn="l">
              <a:lnSpc>
                <a:spcPct val="100000"/>
              </a:lnSpc>
              <a:spcBef>
                <a:spcPts val="2140"/>
              </a:spcBef>
              <a:spcAft>
                <a:spcPts val="0"/>
              </a:spcAft>
              <a:buClr>
                <a:srgbClr val="FFFFFF"/>
              </a:buClr>
              <a:buSzPts val="3450"/>
              <a:buFont typeface="Helvetica Neue"/>
              <a:buChar char="•"/>
            </a:pPr>
            <a:r>
              <a:rPr lang="en-US" sz="3450">
                <a:solidFill>
                  <a:srgbClr val="FFFFFF"/>
                </a:solidFill>
                <a:latin typeface="Helvetica Neue"/>
                <a:ea typeface="Helvetica Neue"/>
                <a:cs typeface="Helvetica Neue"/>
                <a:sym typeface="Helvetica Neue"/>
              </a:rPr>
              <a:t>VAFB SLC 4E and KSC LC 39A have higher success rates.</a:t>
            </a:r>
            <a:endParaRPr sz="3450">
              <a:latin typeface="Helvetica Neue"/>
              <a:ea typeface="Helvetica Neue"/>
              <a:cs typeface="Helvetica Neue"/>
              <a:sym typeface="Helvetica Neue"/>
            </a:endParaRPr>
          </a:p>
          <a:p>
            <a:pPr indent="-405764" lvl="0" marL="1339215" marR="0" rtl="0" algn="l">
              <a:lnSpc>
                <a:spcPct val="100000"/>
              </a:lnSpc>
              <a:spcBef>
                <a:spcPts val="2135"/>
              </a:spcBef>
              <a:spcAft>
                <a:spcPts val="0"/>
              </a:spcAft>
              <a:buClr>
                <a:srgbClr val="FFFFFF"/>
              </a:buClr>
              <a:buSzPts val="3450"/>
              <a:buFont typeface="Helvetica Neue"/>
              <a:buChar char="•"/>
            </a:pPr>
            <a:r>
              <a:rPr lang="en-US" sz="3450">
                <a:solidFill>
                  <a:srgbClr val="FFFFFF"/>
                </a:solidFill>
                <a:latin typeface="Helvetica Neue"/>
                <a:ea typeface="Helvetica Neue"/>
                <a:cs typeface="Helvetica Neue"/>
                <a:sym typeface="Helvetica Neue"/>
              </a:rPr>
              <a:t>It can be assumed that each new launch has a higher rate of success.</a:t>
            </a:r>
            <a:endParaRPr sz="3450">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34"/>
          <p:cNvPicPr preferRelativeResize="0"/>
          <p:nvPr/>
        </p:nvPicPr>
        <p:blipFill rotWithShape="1">
          <a:blip r:embed="rId3">
            <a:alphaModFix/>
          </a:blip>
          <a:srcRect b="0" l="0" r="0" t="0"/>
          <a:stretch/>
        </p:blipFill>
        <p:spPr>
          <a:xfrm>
            <a:off x="5460775" y="1055883"/>
            <a:ext cx="9249393" cy="825022"/>
          </a:xfrm>
          <a:prstGeom prst="rect">
            <a:avLst/>
          </a:prstGeom>
          <a:noFill/>
          <a:ln>
            <a:noFill/>
          </a:ln>
        </p:spPr>
      </p:pic>
      <p:sp>
        <p:nvSpPr>
          <p:cNvPr id="389" name="Google Shape;389;p34"/>
          <p:cNvSpPr txBox="1"/>
          <p:nvPr/>
        </p:nvSpPr>
        <p:spPr>
          <a:xfrm>
            <a:off x="1180980" y="6257638"/>
            <a:ext cx="17609820" cy="4159885"/>
          </a:xfrm>
          <a:prstGeom prst="rect">
            <a:avLst/>
          </a:prstGeom>
          <a:noFill/>
          <a:ln>
            <a:noFill/>
          </a:ln>
        </p:spPr>
        <p:txBody>
          <a:bodyPr anchorCtr="0" anchor="t" bIns="0" lIns="0" spcFirstLastPara="1" rIns="0" wrap="square" tIns="340350">
            <a:spAutoFit/>
          </a:bodyPr>
          <a:lstStyle/>
          <a:p>
            <a:pPr indent="0" lvl="0" marL="12700" marR="0" rtl="0" algn="l">
              <a:lnSpc>
                <a:spcPct val="100000"/>
              </a:lnSpc>
              <a:spcBef>
                <a:spcPts val="0"/>
              </a:spcBef>
              <a:spcAft>
                <a:spcPts val="0"/>
              </a:spcAft>
              <a:buNone/>
            </a:pPr>
            <a:r>
              <a:rPr lang="en-US" sz="4150">
                <a:solidFill>
                  <a:srgbClr val="D5D5D5"/>
                </a:solidFill>
                <a:latin typeface="Helvetica Neue"/>
                <a:ea typeface="Helvetica Neue"/>
                <a:cs typeface="Helvetica Neue"/>
                <a:sym typeface="Helvetica Neue"/>
              </a:rPr>
              <a:t>Explanation:</a:t>
            </a:r>
            <a:endParaRPr sz="4150">
              <a:latin typeface="Helvetica Neue"/>
              <a:ea typeface="Helvetica Neue"/>
              <a:cs typeface="Helvetica Neue"/>
              <a:sym typeface="Helvetica Neue"/>
            </a:endParaRPr>
          </a:p>
          <a:p>
            <a:pPr indent="-428625" lvl="0" marL="1362075" marR="194310" rtl="0" algn="l">
              <a:lnSpc>
                <a:spcPct val="111100"/>
              </a:lnSpc>
              <a:spcBef>
                <a:spcPts val="1845"/>
              </a:spcBef>
              <a:spcAft>
                <a:spcPts val="0"/>
              </a:spcAft>
              <a:buClr>
                <a:srgbClr val="FFFFFF"/>
              </a:buClr>
              <a:buSzPts val="3650"/>
              <a:buFont typeface="Helvetica Neue"/>
              <a:buChar char="•"/>
            </a:pPr>
            <a:r>
              <a:rPr lang="en-US" sz="3650">
                <a:solidFill>
                  <a:srgbClr val="FFFFFF"/>
                </a:solidFill>
                <a:latin typeface="Helvetica Neue"/>
                <a:ea typeface="Helvetica Neue"/>
                <a:cs typeface="Helvetica Neue"/>
                <a:sym typeface="Helvetica Neue"/>
              </a:rPr>
              <a:t>For every launch site the higher the payload mass, the higher the success  rate.</a:t>
            </a:r>
            <a:endParaRPr sz="3650">
              <a:latin typeface="Helvetica Neue"/>
              <a:ea typeface="Helvetica Neue"/>
              <a:cs typeface="Helvetica Neue"/>
              <a:sym typeface="Helvetica Neue"/>
            </a:endParaRPr>
          </a:p>
          <a:p>
            <a:pPr indent="-428625" lvl="0" marL="1362075" marR="0" rtl="0" algn="l">
              <a:lnSpc>
                <a:spcPct val="100000"/>
              </a:lnSpc>
              <a:spcBef>
                <a:spcPts val="2325"/>
              </a:spcBef>
              <a:spcAft>
                <a:spcPts val="0"/>
              </a:spcAft>
              <a:buClr>
                <a:srgbClr val="FFFFFF"/>
              </a:buClr>
              <a:buSzPts val="3650"/>
              <a:buFont typeface="Helvetica Neue"/>
              <a:buChar char="•"/>
            </a:pPr>
            <a:r>
              <a:rPr lang="en-US" sz="3650">
                <a:solidFill>
                  <a:srgbClr val="FFFFFF"/>
                </a:solidFill>
                <a:latin typeface="Helvetica Neue"/>
                <a:ea typeface="Helvetica Neue"/>
                <a:cs typeface="Helvetica Neue"/>
                <a:sym typeface="Helvetica Neue"/>
              </a:rPr>
              <a:t>Most of the launches with payload mass over 7000 kg were successful.</a:t>
            </a:r>
            <a:endParaRPr sz="3650">
              <a:latin typeface="Helvetica Neue"/>
              <a:ea typeface="Helvetica Neue"/>
              <a:cs typeface="Helvetica Neue"/>
              <a:sym typeface="Helvetica Neue"/>
            </a:endParaRPr>
          </a:p>
          <a:p>
            <a:pPr indent="-428625" lvl="0" marL="1362075" marR="0" rtl="0" algn="l">
              <a:lnSpc>
                <a:spcPct val="100000"/>
              </a:lnSpc>
              <a:spcBef>
                <a:spcPts val="2320"/>
              </a:spcBef>
              <a:spcAft>
                <a:spcPts val="0"/>
              </a:spcAft>
              <a:buClr>
                <a:srgbClr val="FFFFFF"/>
              </a:buClr>
              <a:buSzPts val="3650"/>
              <a:buFont typeface="Helvetica Neue"/>
              <a:buChar char="•"/>
            </a:pPr>
            <a:r>
              <a:rPr lang="en-US" sz="3650">
                <a:solidFill>
                  <a:srgbClr val="FFFFFF"/>
                </a:solidFill>
                <a:latin typeface="Helvetica Neue"/>
                <a:ea typeface="Helvetica Neue"/>
                <a:cs typeface="Helvetica Neue"/>
                <a:sym typeface="Helvetica Neue"/>
              </a:rPr>
              <a:t>KSC LC 39A has a 100% success rate for payload mass under 5500 kg too.</a:t>
            </a:r>
            <a:endParaRPr sz="3650">
              <a:latin typeface="Helvetica Neue"/>
              <a:ea typeface="Helvetica Neue"/>
              <a:cs typeface="Helvetica Neue"/>
              <a:sym typeface="Helvetica Neue"/>
            </a:endParaRPr>
          </a:p>
        </p:txBody>
      </p:sp>
      <p:pic>
        <p:nvPicPr>
          <p:cNvPr id="390" name="Google Shape;390;p34"/>
          <p:cNvPicPr preferRelativeResize="0"/>
          <p:nvPr/>
        </p:nvPicPr>
        <p:blipFill rotWithShape="1">
          <a:blip r:embed="rId4">
            <a:alphaModFix/>
          </a:blip>
          <a:srcRect b="0" l="0" r="0" t="0"/>
          <a:stretch/>
        </p:blipFill>
        <p:spPr>
          <a:xfrm>
            <a:off x="1151083" y="2513489"/>
            <a:ext cx="17801929" cy="36643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17"/>
          <p:cNvPicPr preferRelativeResize="0"/>
          <p:nvPr/>
        </p:nvPicPr>
        <p:blipFill rotWithShape="1">
          <a:blip r:embed="rId3">
            <a:alphaModFix/>
          </a:blip>
          <a:srcRect b="0" l="0" r="0" t="0"/>
          <a:stretch/>
        </p:blipFill>
        <p:spPr>
          <a:xfrm>
            <a:off x="8610460" y="1024471"/>
            <a:ext cx="2917481" cy="678136"/>
          </a:xfrm>
          <a:prstGeom prst="rect">
            <a:avLst/>
          </a:prstGeom>
          <a:noFill/>
          <a:ln>
            <a:noFill/>
          </a:ln>
        </p:spPr>
      </p:pic>
      <p:sp>
        <p:nvSpPr>
          <p:cNvPr id="157" name="Google Shape;157;p17"/>
          <p:cNvSpPr txBox="1"/>
          <p:nvPr/>
        </p:nvSpPr>
        <p:spPr>
          <a:xfrm>
            <a:off x="11157965" y="3089233"/>
            <a:ext cx="243204" cy="6960234"/>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0" i="0" lang="en-US" sz="4900" u="none" cap="none" strike="noStrike">
                <a:solidFill>
                  <a:srgbClr val="FFFFFF"/>
                </a:solidFill>
                <a:latin typeface="Arial"/>
                <a:ea typeface="Arial"/>
                <a:cs typeface="Arial"/>
                <a:sym typeface="Arial"/>
              </a:rPr>
              <a:t>•</a:t>
            </a:r>
            <a:endParaRPr b="0" i="0" sz="4900" u="none" cap="none" strike="noStrike">
              <a:latin typeface="Arial"/>
              <a:ea typeface="Arial"/>
              <a:cs typeface="Arial"/>
              <a:sym typeface="Arial"/>
            </a:endParaRPr>
          </a:p>
          <a:p>
            <a:pPr indent="0" lvl="0" marL="12700" marR="0" rtl="0" algn="l">
              <a:lnSpc>
                <a:spcPct val="100000"/>
              </a:lnSpc>
              <a:spcBef>
                <a:spcPts val="3865"/>
              </a:spcBef>
              <a:spcAft>
                <a:spcPts val="0"/>
              </a:spcAft>
              <a:buNone/>
            </a:pPr>
            <a:r>
              <a:rPr b="0" i="0" lang="en-US" sz="4900" u="none" cap="none" strike="noStrike">
                <a:solidFill>
                  <a:srgbClr val="FFFFFF"/>
                </a:solidFill>
                <a:latin typeface="Arial"/>
                <a:ea typeface="Arial"/>
                <a:cs typeface="Arial"/>
                <a:sym typeface="Arial"/>
              </a:rPr>
              <a:t>•</a:t>
            </a:r>
            <a:endParaRPr b="0" i="0" sz="4900" u="none" cap="none" strike="noStrike">
              <a:latin typeface="Arial"/>
              <a:ea typeface="Arial"/>
              <a:cs typeface="Arial"/>
              <a:sym typeface="Arial"/>
            </a:endParaRPr>
          </a:p>
          <a:p>
            <a:pPr indent="0" lvl="0" marL="12700" marR="0" rtl="0" algn="l">
              <a:lnSpc>
                <a:spcPct val="100000"/>
              </a:lnSpc>
              <a:spcBef>
                <a:spcPts val="3865"/>
              </a:spcBef>
              <a:spcAft>
                <a:spcPts val="0"/>
              </a:spcAft>
              <a:buNone/>
            </a:pPr>
            <a:r>
              <a:rPr b="0" i="0" lang="en-US" sz="4900" u="none" cap="none" strike="noStrike">
                <a:solidFill>
                  <a:srgbClr val="FFFFFF"/>
                </a:solidFill>
                <a:latin typeface="Arial"/>
                <a:ea typeface="Arial"/>
                <a:cs typeface="Arial"/>
                <a:sym typeface="Arial"/>
              </a:rPr>
              <a:t>•</a:t>
            </a:r>
            <a:endParaRPr b="0" i="0" sz="4900" u="none" cap="none" strike="noStrike">
              <a:latin typeface="Arial"/>
              <a:ea typeface="Arial"/>
              <a:cs typeface="Arial"/>
              <a:sym typeface="Arial"/>
            </a:endParaRPr>
          </a:p>
          <a:p>
            <a:pPr indent="0" lvl="0" marL="12700" marR="0" rtl="0" algn="l">
              <a:lnSpc>
                <a:spcPct val="100000"/>
              </a:lnSpc>
              <a:spcBef>
                <a:spcPts val="3869"/>
              </a:spcBef>
              <a:spcAft>
                <a:spcPts val="0"/>
              </a:spcAft>
              <a:buNone/>
            </a:pPr>
            <a:r>
              <a:rPr b="0" i="0" lang="en-US" sz="4900" u="none" cap="none" strike="noStrike">
                <a:solidFill>
                  <a:srgbClr val="FFFFFF"/>
                </a:solidFill>
                <a:latin typeface="Arial"/>
                <a:ea typeface="Arial"/>
                <a:cs typeface="Arial"/>
                <a:sym typeface="Arial"/>
              </a:rPr>
              <a:t>•</a:t>
            </a:r>
            <a:endParaRPr b="0" i="0" sz="4900" u="none" cap="none" strike="noStrike">
              <a:latin typeface="Arial"/>
              <a:ea typeface="Arial"/>
              <a:cs typeface="Arial"/>
              <a:sym typeface="Arial"/>
            </a:endParaRPr>
          </a:p>
          <a:p>
            <a:pPr indent="0" lvl="0" marL="12700" marR="0" rtl="0" algn="l">
              <a:lnSpc>
                <a:spcPct val="100000"/>
              </a:lnSpc>
              <a:spcBef>
                <a:spcPts val="3865"/>
              </a:spcBef>
              <a:spcAft>
                <a:spcPts val="0"/>
              </a:spcAft>
              <a:buNone/>
            </a:pPr>
            <a:r>
              <a:rPr b="0" i="0" lang="en-US" sz="4900" u="none" cap="none" strike="noStrike">
                <a:solidFill>
                  <a:srgbClr val="FFFFFF"/>
                </a:solidFill>
                <a:latin typeface="Arial"/>
                <a:ea typeface="Arial"/>
                <a:cs typeface="Arial"/>
                <a:sym typeface="Arial"/>
              </a:rPr>
              <a:t>•</a:t>
            </a:r>
            <a:endParaRPr b="0" i="0" sz="4900" u="none" cap="none" strike="noStrike">
              <a:latin typeface="Arial"/>
              <a:ea typeface="Arial"/>
              <a:cs typeface="Arial"/>
              <a:sym typeface="Arial"/>
            </a:endParaRPr>
          </a:p>
          <a:p>
            <a:pPr indent="0" lvl="0" marL="12700" marR="0" rtl="0" algn="l">
              <a:lnSpc>
                <a:spcPct val="100000"/>
              </a:lnSpc>
              <a:spcBef>
                <a:spcPts val="3865"/>
              </a:spcBef>
              <a:spcAft>
                <a:spcPts val="0"/>
              </a:spcAft>
              <a:buNone/>
            </a:pPr>
            <a:r>
              <a:rPr b="0" i="0" lang="en-US" sz="4900" u="none" cap="none" strike="noStrike">
                <a:solidFill>
                  <a:srgbClr val="FFFFFF"/>
                </a:solidFill>
                <a:latin typeface="Arial"/>
                <a:ea typeface="Arial"/>
                <a:cs typeface="Arial"/>
                <a:sym typeface="Arial"/>
              </a:rPr>
              <a:t>•</a:t>
            </a:r>
            <a:endParaRPr b="0" i="0" sz="4900" u="none" cap="none" strike="noStrike">
              <a:latin typeface="Arial"/>
              <a:ea typeface="Arial"/>
              <a:cs typeface="Arial"/>
              <a:sym typeface="Arial"/>
            </a:endParaRPr>
          </a:p>
        </p:txBody>
      </p:sp>
      <p:pic>
        <p:nvPicPr>
          <p:cNvPr id="158" name="Google Shape;158;p17"/>
          <p:cNvPicPr preferRelativeResize="0"/>
          <p:nvPr/>
        </p:nvPicPr>
        <p:blipFill rotWithShape="1">
          <a:blip r:embed="rId4">
            <a:alphaModFix/>
          </a:blip>
          <a:srcRect b="0" l="0" r="0" t="0"/>
          <a:stretch/>
        </p:blipFill>
        <p:spPr>
          <a:xfrm>
            <a:off x="11673048" y="3313059"/>
            <a:ext cx="5549841" cy="6765017"/>
          </a:xfrm>
          <a:prstGeom prst="rect">
            <a:avLst/>
          </a:prstGeom>
          <a:noFill/>
          <a:ln>
            <a:noFill/>
          </a:ln>
        </p:spPr>
      </p:pic>
      <p:pic>
        <p:nvPicPr>
          <p:cNvPr id="159" name="Google Shape;159;p17"/>
          <p:cNvPicPr preferRelativeResize="0"/>
          <p:nvPr/>
        </p:nvPicPr>
        <p:blipFill rotWithShape="1">
          <a:blip r:embed="rId5">
            <a:alphaModFix/>
          </a:blip>
          <a:srcRect b="0" l="0" r="0" t="0"/>
          <a:stretch/>
        </p:blipFill>
        <p:spPr>
          <a:xfrm>
            <a:off x="2091429" y="3375939"/>
            <a:ext cx="6824984" cy="644405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35"/>
          <p:cNvPicPr preferRelativeResize="0"/>
          <p:nvPr/>
        </p:nvPicPr>
        <p:blipFill rotWithShape="1">
          <a:blip r:embed="rId3">
            <a:alphaModFix/>
          </a:blip>
          <a:srcRect b="0" l="0" r="0" t="0"/>
          <a:stretch/>
        </p:blipFill>
        <p:spPr>
          <a:xfrm>
            <a:off x="4776482" y="1055884"/>
            <a:ext cx="10578399" cy="825022"/>
          </a:xfrm>
          <a:prstGeom prst="rect">
            <a:avLst/>
          </a:prstGeom>
          <a:noFill/>
          <a:ln>
            <a:noFill/>
          </a:ln>
        </p:spPr>
      </p:pic>
      <p:sp>
        <p:nvSpPr>
          <p:cNvPr id="396" name="Google Shape;396;p35"/>
          <p:cNvSpPr txBox="1"/>
          <p:nvPr>
            <p:ph type="title"/>
          </p:nvPr>
        </p:nvSpPr>
        <p:spPr>
          <a:xfrm>
            <a:off x="1181222" y="2851924"/>
            <a:ext cx="3373800" cy="69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Explanation:</a:t>
            </a:r>
            <a:endParaRPr/>
          </a:p>
        </p:txBody>
      </p:sp>
      <p:sp>
        <p:nvSpPr>
          <p:cNvPr id="397" name="Google Shape;397;p35"/>
          <p:cNvSpPr txBox="1"/>
          <p:nvPr/>
        </p:nvSpPr>
        <p:spPr>
          <a:xfrm>
            <a:off x="2102660" y="3532323"/>
            <a:ext cx="7715884" cy="6224270"/>
          </a:xfrm>
          <a:prstGeom prst="rect">
            <a:avLst/>
          </a:prstGeom>
          <a:noFill/>
          <a:ln>
            <a:noFill/>
          </a:ln>
        </p:spPr>
        <p:txBody>
          <a:bodyPr anchorCtr="0" anchor="t" bIns="0" lIns="0" spcFirstLastPara="1" rIns="0" wrap="square" tIns="331450">
            <a:spAutoFit/>
          </a:bodyPr>
          <a:lstStyle/>
          <a:p>
            <a:pPr indent="-461008" lvl="0" marL="473075" marR="0" rtl="0" algn="l">
              <a:lnSpc>
                <a:spcPct val="100000"/>
              </a:lnSpc>
              <a:spcBef>
                <a:spcPts val="0"/>
              </a:spcBef>
              <a:spcAft>
                <a:spcPts val="0"/>
              </a:spcAft>
              <a:buClr>
                <a:srgbClr val="FFFFFF"/>
              </a:buClr>
              <a:buSzPts val="3950"/>
              <a:buFont typeface="Helvetica Neue"/>
              <a:buChar char="•"/>
            </a:pPr>
            <a:r>
              <a:rPr lang="en-US" sz="3950">
                <a:solidFill>
                  <a:srgbClr val="FFFFFF"/>
                </a:solidFill>
                <a:latin typeface="Helvetica Neue"/>
                <a:ea typeface="Helvetica Neue"/>
                <a:cs typeface="Helvetica Neue"/>
                <a:sym typeface="Helvetica Neue"/>
              </a:rPr>
              <a:t>Orbits with 100% success rate:</a:t>
            </a:r>
            <a:endParaRPr sz="3950">
              <a:latin typeface="Helvetica Neue"/>
              <a:ea typeface="Helvetica Neue"/>
              <a:cs typeface="Helvetica Neue"/>
              <a:sym typeface="Helvetica Neue"/>
            </a:endParaRPr>
          </a:p>
          <a:p>
            <a:pPr indent="-461645" lvl="1" marL="934085" marR="0" rtl="0" algn="l">
              <a:lnSpc>
                <a:spcPct val="100000"/>
              </a:lnSpc>
              <a:spcBef>
                <a:spcPts val="2520"/>
              </a:spcBef>
              <a:spcAft>
                <a:spcPts val="0"/>
              </a:spcAft>
              <a:buClr>
                <a:srgbClr val="FFFFFF"/>
              </a:buClr>
              <a:buSzPts val="3950"/>
              <a:buFont typeface="Helvetica Neue"/>
              <a:buChar char="-"/>
            </a:pPr>
            <a:r>
              <a:rPr b="0" i="0" lang="en-US" sz="3950" u="none" cap="none" strike="noStrike">
                <a:solidFill>
                  <a:srgbClr val="FFFFFF"/>
                </a:solidFill>
                <a:latin typeface="Helvetica Neue"/>
                <a:ea typeface="Helvetica Neue"/>
                <a:cs typeface="Helvetica Neue"/>
                <a:sym typeface="Helvetica Neue"/>
              </a:rPr>
              <a:t>ES-L1, GEO, HEO, SSO</a:t>
            </a:r>
            <a:endParaRPr b="0" i="0" sz="3950" u="none" cap="none" strike="noStrike">
              <a:latin typeface="Helvetica Neue"/>
              <a:ea typeface="Helvetica Neue"/>
              <a:cs typeface="Helvetica Neue"/>
              <a:sym typeface="Helvetica Neue"/>
            </a:endParaRPr>
          </a:p>
          <a:p>
            <a:pPr indent="-461008" lvl="0" marL="473075" marR="0" rtl="0" algn="l">
              <a:lnSpc>
                <a:spcPct val="100000"/>
              </a:lnSpc>
              <a:spcBef>
                <a:spcPts val="2515"/>
              </a:spcBef>
              <a:spcAft>
                <a:spcPts val="0"/>
              </a:spcAft>
              <a:buClr>
                <a:srgbClr val="FFFFFF"/>
              </a:buClr>
              <a:buSzPts val="3950"/>
              <a:buFont typeface="Helvetica Neue"/>
              <a:buChar char="•"/>
            </a:pPr>
            <a:r>
              <a:rPr lang="en-US" sz="3950">
                <a:solidFill>
                  <a:srgbClr val="FFFFFF"/>
                </a:solidFill>
                <a:latin typeface="Helvetica Neue"/>
                <a:ea typeface="Helvetica Neue"/>
                <a:cs typeface="Helvetica Neue"/>
                <a:sym typeface="Helvetica Neue"/>
              </a:rPr>
              <a:t>Orbits with 0% success rate:</a:t>
            </a:r>
            <a:endParaRPr sz="3950">
              <a:latin typeface="Helvetica Neue"/>
              <a:ea typeface="Helvetica Neue"/>
              <a:cs typeface="Helvetica Neue"/>
              <a:sym typeface="Helvetica Neue"/>
            </a:endParaRPr>
          </a:p>
          <a:p>
            <a:pPr indent="-461645" lvl="1" marL="934085" marR="0" rtl="0" algn="l">
              <a:lnSpc>
                <a:spcPct val="100000"/>
              </a:lnSpc>
              <a:spcBef>
                <a:spcPts val="2515"/>
              </a:spcBef>
              <a:spcAft>
                <a:spcPts val="0"/>
              </a:spcAft>
              <a:buClr>
                <a:srgbClr val="FFFFFF"/>
              </a:buClr>
              <a:buSzPts val="3950"/>
              <a:buFont typeface="Helvetica Neue"/>
              <a:buChar char="-"/>
            </a:pPr>
            <a:r>
              <a:rPr b="0" i="0" lang="en-US" sz="3950" u="none" cap="none" strike="noStrike">
                <a:solidFill>
                  <a:srgbClr val="FFFFFF"/>
                </a:solidFill>
                <a:latin typeface="Helvetica Neue"/>
                <a:ea typeface="Helvetica Neue"/>
                <a:cs typeface="Helvetica Neue"/>
                <a:sym typeface="Helvetica Neue"/>
              </a:rPr>
              <a:t>SO</a:t>
            </a:r>
            <a:endParaRPr b="0" i="0" sz="3950" u="none" cap="none" strike="noStrike">
              <a:latin typeface="Helvetica Neue"/>
              <a:ea typeface="Helvetica Neue"/>
              <a:cs typeface="Helvetica Neue"/>
              <a:sym typeface="Helvetica Neue"/>
            </a:endParaRPr>
          </a:p>
          <a:p>
            <a:pPr indent="-461008" lvl="0" marL="473075" marR="1564005" rtl="0" algn="l">
              <a:lnSpc>
                <a:spcPct val="111300"/>
              </a:lnSpc>
              <a:spcBef>
                <a:spcPts val="1980"/>
              </a:spcBef>
              <a:spcAft>
                <a:spcPts val="0"/>
              </a:spcAft>
              <a:buClr>
                <a:srgbClr val="FFFFFF"/>
              </a:buClr>
              <a:buSzPts val="3950"/>
              <a:buFont typeface="Helvetica Neue"/>
              <a:buChar char="•"/>
            </a:pPr>
            <a:r>
              <a:rPr lang="en-US" sz="3950">
                <a:solidFill>
                  <a:srgbClr val="FFFFFF"/>
                </a:solidFill>
                <a:latin typeface="Helvetica Neue"/>
                <a:ea typeface="Helvetica Neue"/>
                <a:cs typeface="Helvetica Neue"/>
                <a:sym typeface="Helvetica Neue"/>
              </a:rPr>
              <a:t>Orbits with success rate  between 50% and 85%:</a:t>
            </a:r>
            <a:endParaRPr sz="3950">
              <a:latin typeface="Helvetica Neue"/>
              <a:ea typeface="Helvetica Neue"/>
              <a:cs typeface="Helvetica Neue"/>
              <a:sym typeface="Helvetica Neue"/>
            </a:endParaRPr>
          </a:p>
          <a:p>
            <a:pPr indent="-461645" lvl="1" marL="934085" marR="0" rtl="0" algn="l">
              <a:lnSpc>
                <a:spcPct val="100000"/>
              </a:lnSpc>
              <a:spcBef>
                <a:spcPts val="2515"/>
              </a:spcBef>
              <a:spcAft>
                <a:spcPts val="0"/>
              </a:spcAft>
              <a:buClr>
                <a:srgbClr val="FFFFFF"/>
              </a:buClr>
              <a:buSzPts val="3950"/>
              <a:buFont typeface="Helvetica Neue"/>
              <a:buChar char="-"/>
            </a:pPr>
            <a:r>
              <a:rPr b="0" i="0" lang="en-US" sz="3950" u="none" cap="none" strike="noStrike">
                <a:solidFill>
                  <a:srgbClr val="FFFFFF"/>
                </a:solidFill>
                <a:latin typeface="Helvetica Neue"/>
                <a:ea typeface="Helvetica Neue"/>
                <a:cs typeface="Helvetica Neue"/>
                <a:sym typeface="Helvetica Neue"/>
              </a:rPr>
              <a:t>GTO, ISS, LEO, MEO, PO</a:t>
            </a:r>
            <a:endParaRPr b="0" i="0" sz="3950" u="none" cap="none" strike="noStrike">
              <a:latin typeface="Helvetica Neue"/>
              <a:ea typeface="Helvetica Neue"/>
              <a:cs typeface="Helvetica Neue"/>
              <a:sym typeface="Helvetica Neue"/>
            </a:endParaRPr>
          </a:p>
        </p:txBody>
      </p:sp>
      <p:pic>
        <p:nvPicPr>
          <p:cNvPr id="398" name="Google Shape;398;p35"/>
          <p:cNvPicPr preferRelativeResize="0"/>
          <p:nvPr/>
        </p:nvPicPr>
        <p:blipFill rotWithShape="1">
          <a:blip r:embed="rId4">
            <a:alphaModFix/>
          </a:blip>
          <a:srcRect b="0" l="0" r="0" t="0"/>
          <a:stretch/>
        </p:blipFill>
        <p:spPr>
          <a:xfrm>
            <a:off x="10990639" y="2513012"/>
            <a:ext cx="7853119" cy="75339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36"/>
          <p:cNvPicPr preferRelativeResize="0"/>
          <p:nvPr/>
        </p:nvPicPr>
        <p:blipFill rotWithShape="1">
          <a:blip r:embed="rId3">
            <a:alphaModFix/>
          </a:blip>
          <a:srcRect b="0" l="0" r="0" t="0"/>
          <a:stretch/>
        </p:blipFill>
        <p:spPr>
          <a:xfrm>
            <a:off x="4499861" y="1055884"/>
            <a:ext cx="11171220" cy="838215"/>
          </a:xfrm>
          <a:prstGeom prst="rect">
            <a:avLst/>
          </a:prstGeom>
          <a:noFill/>
          <a:ln>
            <a:noFill/>
          </a:ln>
        </p:spPr>
      </p:pic>
      <p:sp>
        <p:nvSpPr>
          <p:cNvPr id="404" name="Google Shape;404;p36"/>
          <p:cNvSpPr txBox="1"/>
          <p:nvPr/>
        </p:nvSpPr>
        <p:spPr>
          <a:xfrm>
            <a:off x="1180980" y="6659274"/>
            <a:ext cx="17709515" cy="3328035"/>
          </a:xfrm>
          <a:prstGeom prst="rect">
            <a:avLst/>
          </a:prstGeom>
          <a:noFill/>
          <a:ln>
            <a:noFill/>
          </a:ln>
        </p:spPr>
        <p:txBody>
          <a:bodyPr anchorCtr="0" anchor="t" bIns="0" lIns="0" spcFirstLastPara="1" rIns="0" wrap="square" tIns="372725">
            <a:spAutoFit/>
          </a:bodyPr>
          <a:lstStyle/>
          <a:p>
            <a:pPr indent="0" lvl="0" marL="12700" marR="0" rtl="0" algn="l">
              <a:lnSpc>
                <a:spcPct val="100000"/>
              </a:lnSpc>
              <a:spcBef>
                <a:spcPts val="0"/>
              </a:spcBef>
              <a:spcAft>
                <a:spcPts val="0"/>
              </a:spcAft>
              <a:buNone/>
            </a:pPr>
            <a:r>
              <a:rPr lang="en-US" sz="4450">
                <a:solidFill>
                  <a:srgbClr val="D5D5D5"/>
                </a:solidFill>
                <a:latin typeface="Helvetica Neue"/>
                <a:ea typeface="Helvetica Neue"/>
                <a:cs typeface="Helvetica Neue"/>
                <a:sym typeface="Helvetica Neue"/>
              </a:rPr>
              <a:t>Explanation:</a:t>
            </a:r>
            <a:endParaRPr sz="4450">
              <a:latin typeface="Helvetica Neue"/>
              <a:ea typeface="Helvetica Neue"/>
              <a:cs typeface="Helvetica Neue"/>
              <a:sym typeface="Helvetica Neue"/>
            </a:endParaRPr>
          </a:p>
          <a:p>
            <a:pPr indent="-461009" lvl="0" marL="1394460" marR="5080" rtl="0" algn="l">
              <a:lnSpc>
                <a:spcPct val="111300"/>
              </a:lnSpc>
              <a:spcBef>
                <a:spcPts val="1995"/>
              </a:spcBef>
              <a:spcAft>
                <a:spcPts val="0"/>
              </a:spcAft>
              <a:buClr>
                <a:srgbClr val="FFFFFF"/>
              </a:buClr>
              <a:buSzPts val="3950"/>
              <a:buFont typeface="Helvetica Neue"/>
              <a:buChar char="•"/>
            </a:pPr>
            <a:r>
              <a:rPr lang="en-US" sz="3950">
                <a:solidFill>
                  <a:srgbClr val="FFFFFF"/>
                </a:solidFill>
                <a:latin typeface="Helvetica Neue"/>
                <a:ea typeface="Helvetica Neue"/>
                <a:cs typeface="Helvetica Neue"/>
                <a:sym typeface="Helvetica Neue"/>
              </a:rPr>
              <a:t>In the LEO orbit the Success appears related to the number of </a:t>
            </a:r>
            <a:r>
              <a:rPr lang="en-US" sz="3950">
                <a:solidFill>
                  <a:srgbClr val="FFFFFF"/>
                </a:solidFill>
                <a:latin typeface="Times New Roman"/>
                <a:ea typeface="Times New Roman"/>
                <a:cs typeface="Times New Roman"/>
                <a:sym typeface="Times New Roman"/>
              </a:rPr>
              <a:t>f</a:t>
            </a:r>
            <a:r>
              <a:rPr lang="en-US" sz="3950">
                <a:solidFill>
                  <a:srgbClr val="FFFFFF"/>
                </a:solidFill>
                <a:latin typeface="Helvetica Neue"/>
                <a:ea typeface="Helvetica Neue"/>
                <a:cs typeface="Helvetica Neue"/>
                <a:sym typeface="Helvetica Neue"/>
              </a:rPr>
              <a:t>lights;  on the other hand, there seems to be no relationship between </a:t>
            </a:r>
            <a:r>
              <a:rPr lang="en-US" sz="3950">
                <a:solidFill>
                  <a:srgbClr val="FFFFFF"/>
                </a:solidFill>
                <a:latin typeface="Times New Roman"/>
                <a:ea typeface="Times New Roman"/>
                <a:cs typeface="Times New Roman"/>
                <a:sym typeface="Times New Roman"/>
              </a:rPr>
              <a:t>f</a:t>
            </a:r>
            <a:r>
              <a:rPr lang="en-US" sz="3950">
                <a:solidFill>
                  <a:srgbClr val="FFFFFF"/>
                </a:solidFill>
                <a:latin typeface="Helvetica Neue"/>
                <a:ea typeface="Helvetica Neue"/>
                <a:cs typeface="Helvetica Neue"/>
                <a:sym typeface="Helvetica Neue"/>
              </a:rPr>
              <a:t>light  number when in GTO orbit.</a:t>
            </a:r>
            <a:endParaRPr sz="3950">
              <a:latin typeface="Helvetica Neue"/>
              <a:ea typeface="Helvetica Neue"/>
              <a:cs typeface="Helvetica Neue"/>
              <a:sym typeface="Helvetica Neue"/>
            </a:endParaRPr>
          </a:p>
        </p:txBody>
      </p:sp>
      <p:pic>
        <p:nvPicPr>
          <p:cNvPr id="405" name="Google Shape;405;p36"/>
          <p:cNvPicPr preferRelativeResize="0"/>
          <p:nvPr/>
        </p:nvPicPr>
        <p:blipFill rotWithShape="1">
          <a:blip r:embed="rId4">
            <a:alphaModFix/>
          </a:blip>
          <a:srcRect b="0" l="0" r="0" t="0"/>
          <a:stretch/>
        </p:blipFill>
        <p:spPr>
          <a:xfrm>
            <a:off x="1151797" y="2513012"/>
            <a:ext cx="17800505" cy="36648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37"/>
          <p:cNvPicPr preferRelativeResize="0"/>
          <p:nvPr/>
        </p:nvPicPr>
        <p:blipFill rotWithShape="1">
          <a:blip r:embed="rId3">
            <a:alphaModFix/>
          </a:blip>
          <a:srcRect b="0" l="0" r="0" t="0"/>
          <a:stretch/>
        </p:blipFill>
        <p:spPr>
          <a:xfrm>
            <a:off x="4652466" y="1055884"/>
            <a:ext cx="10866014" cy="825022"/>
          </a:xfrm>
          <a:prstGeom prst="rect">
            <a:avLst/>
          </a:prstGeom>
          <a:noFill/>
          <a:ln>
            <a:noFill/>
          </a:ln>
        </p:spPr>
      </p:pic>
      <p:sp>
        <p:nvSpPr>
          <p:cNvPr id="411" name="Google Shape;411;p37"/>
          <p:cNvSpPr txBox="1"/>
          <p:nvPr/>
        </p:nvSpPr>
        <p:spPr>
          <a:xfrm>
            <a:off x="1180980" y="6994342"/>
            <a:ext cx="17623155" cy="2658110"/>
          </a:xfrm>
          <a:prstGeom prst="rect">
            <a:avLst/>
          </a:prstGeom>
          <a:noFill/>
          <a:ln>
            <a:noFill/>
          </a:ln>
        </p:spPr>
        <p:txBody>
          <a:bodyPr anchorCtr="0" anchor="t" bIns="0" lIns="0" spcFirstLastPara="1" rIns="0" wrap="square" tIns="372725">
            <a:spAutoFit/>
          </a:bodyPr>
          <a:lstStyle/>
          <a:p>
            <a:pPr indent="0" lvl="0" marL="12700" marR="0" rtl="0" algn="l">
              <a:lnSpc>
                <a:spcPct val="100000"/>
              </a:lnSpc>
              <a:spcBef>
                <a:spcPts val="0"/>
              </a:spcBef>
              <a:spcAft>
                <a:spcPts val="0"/>
              </a:spcAft>
              <a:buNone/>
            </a:pPr>
            <a:r>
              <a:rPr lang="en-US" sz="4450">
                <a:solidFill>
                  <a:srgbClr val="D5D5D5"/>
                </a:solidFill>
                <a:latin typeface="Helvetica Neue"/>
                <a:ea typeface="Helvetica Neue"/>
                <a:cs typeface="Helvetica Neue"/>
                <a:sym typeface="Helvetica Neue"/>
              </a:rPr>
              <a:t>Explanation:</a:t>
            </a:r>
            <a:endParaRPr sz="4450">
              <a:latin typeface="Helvetica Neue"/>
              <a:ea typeface="Helvetica Neue"/>
              <a:cs typeface="Helvetica Neue"/>
              <a:sym typeface="Helvetica Neue"/>
            </a:endParaRPr>
          </a:p>
          <a:p>
            <a:pPr indent="-461009" lvl="0" marL="1394460" marR="5080" rtl="0" algn="l">
              <a:lnSpc>
                <a:spcPct val="111300"/>
              </a:lnSpc>
              <a:spcBef>
                <a:spcPts val="1995"/>
              </a:spcBef>
              <a:spcAft>
                <a:spcPts val="0"/>
              </a:spcAft>
              <a:buClr>
                <a:srgbClr val="FFFFFF"/>
              </a:buClr>
              <a:buSzPts val="3950"/>
              <a:buFont typeface="Helvetica Neue"/>
              <a:buChar char="•"/>
            </a:pPr>
            <a:r>
              <a:rPr lang="en-US" sz="3950">
                <a:solidFill>
                  <a:srgbClr val="FFFFFF"/>
                </a:solidFill>
                <a:latin typeface="Helvetica Neue"/>
                <a:ea typeface="Helvetica Neue"/>
                <a:cs typeface="Helvetica Neue"/>
                <a:sym typeface="Helvetica Neue"/>
              </a:rPr>
              <a:t>Heavy payloads have a negative in</a:t>
            </a:r>
            <a:r>
              <a:rPr lang="en-US" sz="3950">
                <a:solidFill>
                  <a:srgbClr val="FFFFFF"/>
                </a:solidFill>
                <a:latin typeface="Times New Roman"/>
                <a:ea typeface="Times New Roman"/>
                <a:cs typeface="Times New Roman"/>
                <a:sym typeface="Times New Roman"/>
              </a:rPr>
              <a:t>f</a:t>
            </a:r>
            <a:r>
              <a:rPr lang="en-US" sz="3950">
                <a:solidFill>
                  <a:srgbClr val="FFFFFF"/>
                </a:solidFill>
                <a:latin typeface="Helvetica Neue"/>
                <a:ea typeface="Helvetica Neue"/>
                <a:cs typeface="Helvetica Neue"/>
                <a:sym typeface="Helvetica Neue"/>
              </a:rPr>
              <a:t>luence on GTO orbits and positive  on GTO and Polar LEO (ISS) orbits.</a:t>
            </a:r>
            <a:endParaRPr sz="3950">
              <a:latin typeface="Helvetica Neue"/>
              <a:ea typeface="Helvetica Neue"/>
              <a:cs typeface="Helvetica Neue"/>
              <a:sym typeface="Helvetica Neue"/>
            </a:endParaRPr>
          </a:p>
        </p:txBody>
      </p:sp>
      <p:pic>
        <p:nvPicPr>
          <p:cNvPr id="412" name="Google Shape;412;p37"/>
          <p:cNvPicPr preferRelativeResize="0"/>
          <p:nvPr/>
        </p:nvPicPr>
        <p:blipFill rotWithShape="1">
          <a:blip r:embed="rId4">
            <a:alphaModFix/>
          </a:blip>
          <a:srcRect b="0" l="0" r="0" t="0"/>
          <a:stretch/>
        </p:blipFill>
        <p:spPr>
          <a:xfrm>
            <a:off x="1151797" y="2513012"/>
            <a:ext cx="17800505" cy="366480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38"/>
          <p:cNvPicPr preferRelativeResize="0"/>
          <p:nvPr/>
        </p:nvPicPr>
        <p:blipFill rotWithShape="1">
          <a:blip r:embed="rId3">
            <a:alphaModFix/>
          </a:blip>
          <a:srcRect b="0" l="0" r="0" t="0"/>
          <a:stretch/>
        </p:blipFill>
        <p:spPr>
          <a:xfrm>
            <a:off x="4473036" y="1055884"/>
            <a:ext cx="11194967" cy="825022"/>
          </a:xfrm>
          <a:prstGeom prst="rect">
            <a:avLst/>
          </a:prstGeom>
          <a:noFill/>
          <a:ln>
            <a:noFill/>
          </a:ln>
        </p:spPr>
      </p:pic>
      <p:sp>
        <p:nvSpPr>
          <p:cNvPr id="418" name="Google Shape;418;p38"/>
          <p:cNvSpPr txBox="1"/>
          <p:nvPr>
            <p:ph type="title"/>
          </p:nvPr>
        </p:nvSpPr>
        <p:spPr>
          <a:xfrm>
            <a:off x="1181222" y="4820451"/>
            <a:ext cx="3373800" cy="69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Explanation:</a:t>
            </a:r>
            <a:endParaRPr/>
          </a:p>
        </p:txBody>
      </p:sp>
      <p:sp>
        <p:nvSpPr>
          <p:cNvPr id="419" name="Google Shape;419;p38"/>
          <p:cNvSpPr txBox="1"/>
          <p:nvPr/>
        </p:nvSpPr>
        <p:spPr>
          <a:xfrm>
            <a:off x="2102660" y="5752150"/>
            <a:ext cx="5111115" cy="2035810"/>
          </a:xfrm>
          <a:prstGeom prst="rect">
            <a:avLst/>
          </a:prstGeom>
          <a:noFill/>
          <a:ln>
            <a:noFill/>
          </a:ln>
        </p:spPr>
        <p:txBody>
          <a:bodyPr anchorCtr="0" anchor="t" bIns="0" lIns="0" spcFirstLastPara="1" rIns="0" wrap="square" tIns="12700">
            <a:spAutoFit/>
          </a:bodyPr>
          <a:lstStyle/>
          <a:p>
            <a:pPr indent="-461008" lvl="0" marL="473075" marR="5080" rtl="0" algn="l">
              <a:lnSpc>
                <a:spcPct val="111300"/>
              </a:lnSpc>
              <a:spcBef>
                <a:spcPts val="0"/>
              </a:spcBef>
              <a:spcAft>
                <a:spcPts val="0"/>
              </a:spcAft>
              <a:buClr>
                <a:srgbClr val="FFFFFF"/>
              </a:buClr>
              <a:buSzPts val="3950"/>
              <a:buFont typeface="Helvetica Neue"/>
              <a:buChar char="•"/>
            </a:pPr>
            <a:r>
              <a:rPr lang="en-US" sz="3950">
                <a:solidFill>
                  <a:srgbClr val="FFFFFF"/>
                </a:solidFill>
                <a:latin typeface="Helvetica Neue"/>
                <a:ea typeface="Helvetica Neue"/>
                <a:cs typeface="Helvetica Neue"/>
                <a:sym typeface="Helvetica Neue"/>
              </a:rPr>
              <a:t>The success rate  since 2013 kept  increasing till 2020.</a:t>
            </a:r>
            <a:endParaRPr sz="3950">
              <a:latin typeface="Helvetica Neue"/>
              <a:ea typeface="Helvetica Neue"/>
              <a:cs typeface="Helvetica Neue"/>
              <a:sym typeface="Helvetica Neue"/>
            </a:endParaRPr>
          </a:p>
        </p:txBody>
      </p:sp>
      <p:pic>
        <p:nvPicPr>
          <p:cNvPr id="420" name="Google Shape;420;p38"/>
          <p:cNvPicPr preferRelativeResize="0"/>
          <p:nvPr/>
        </p:nvPicPr>
        <p:blipFill rotWithShape="1">
          <a:blip r:embed="rId4">
            <a:alphaModFix/>
          </a:blip>
          <a:srcRect b="0" l="0" r="0" t="0"/>
          <a:stretch/>
        </p:blipFill>
        <p:spPr>
          <a:xfrm>
            <a:off x="8167290" y="2513012"/>
            <a:ext cx="10680303" cy="753903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39"/>
          <p:cNvPicPr preferRelativeResize="0"/>
          <p:nvPr/>
        </p:nvPicPr>
        <p:blipFill rotWithShape="1">
          <a:blip r:embed="rId3">
            <a:alphaModFix/>
          </a:blip>
          <a:srcRect b="0" l="0" r="0" t="0"/>
          <a:stretch/>
        </p:blipFill>
        <p:spPr>
          <a:xfrm>
            <a:off x="6380852" y="4671689"/>
            <a:ext cx="7435919" cy="10360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40"/>
          <p:cNvPicPr preferRelativeResize="0"/>
          <p:nvPr/>
        </p:nvPicPr>
        <p:blipFill rotWithShape="1">
          <a:blip r:embed="rId3">
            <a:alphaModFix/>
          </a:blip>
          <a:srcRect b="0" l="0" r="0" t="0"/>
          <a:stretch/>
        </p:blipFill>
        <p:spPr>
          <a:xfrm>
            <a:off x="5882522" y="1055884"/>
            <a:ext cx="8359285" cy="678136"/>
          </a:xfrm>
          <a:prstGeom prst="rect">
            <a:avLst/>
          </a:prstGeom>
          <a:noFill/>
          <a:ln>
            <a:noFill/>
          </a:ln>
        </p:spPr>
      </p:pic>
      <p:sp>
        <p:nvSpPr>
          <p:cNvPr id="431" name="Google Shape;431;p40"/>
          <p:cNvSpPr txBox="1"/>
          <p:nvPr/>
        </p:nvSpPr>
        <p:spPr>
          <a:xfrm>
            <a:off x="1180980" y="7329411"/>
            <a:ext cx="17699355" cy="1987550"/>
          </a:xfrm>
          <a:prstGeom prst="rect">
            <a:avLst/>
          </a:prstGeom>
          <a:noFill/>
          <a:ln>
            <a:noFill/>
          </a:ln>
        </p:spPr>
        <p:txBody>
          <a:bodyPr anchorCtr="0" anchor="t" bIns="0" lIns="0" spcFirstLastPara="1" rIns="0" wrap="square" tIns="372725">
            <a:spAutoFit/>
          </a:bodyPr>
          <a:lstStyle/>
          <a:p>
            <a:pPr indent="0" lvl="0" marL="12700" marR="0" rtl="0" algn="l">
              <a:lnSpc>
                <a:spcPct val="100000"/>
              </a:lnSpc>
              <a:spcBef>
                <a:spcPts val="0"/>
              </a:spcBef>
              <a:spcAft>
                <a:spcPts val="0"/>
              </a:spcAft>
              <a:buNone/>
            </a:pPr>
            <a:r>
              <a:rPr lang="en-US" sz="4450">
                <a:solidFill>
                  <a:srgbClr val="D5D5D5"/>
                </a:solidFill>
                <a:latin typeface="Helvetica Neue"/>
                <a:ea typeface="Helvetica Neue"/>
                <a:cs typeface="Helvetica Neue"/>
                <a:sym typeface="Helvetica Neue"/>
              </a:rPr>
              <a:t>Explanation:</a:t>
            </a:r>
            <a:endParaRPr sz="4450">
              <a:latin typeface="Helvetica Neue"/>
              <a:ea typeface="Helvetica Neue"/>
              <a:cs typeface="Helvetica Neue"/>
              <a:sym typeface="Helvetica Neue"/>
            </a:endParaRPr>
          </a:p>
          <a:p>
            <a:pPr indent="-461009" lvl="0" marL="1394460" marR="0" rtl="0" algn="l">
              <a:lnSpc>
                <a:spcPct val="100000"/>
              </a:lnSpc>
              <a:spcBef>
                <a:spcPts val="2530"/>
              </a:spcBef>
              <a:spcAft>
                <a:spcPts val="0"/>
              </a:spcAft>
              <a:buClr>
                <a:srgbClr val="FFFFFF"/>
              </a:buClr>
              <a:buSzPts val="3950"/>
              <a:buFont typeface="Helvetica Neue"/>
              <a:buChar char="•"/>
            </a:pPr>
            <a:r>
              <a:rPr lang="en-US" sz="3950">
                <a:solidFill>
                  <a:srgbClr val="FFFFFF"/>
                </a:solidFill>
                <a:latin typeface="Helvetica Neue"/>
                <a:ea typeface="Helvetica Neue"/>
                <a:cs typeface="Helvetica Neue"/>
                <a:sym typeface="Helvetica Neue"/>
              </a:rPr>
              <a:t>Displaying the names of the unique launch sites in the space mission.</a:t>
            </a:r>
            <a:endParaRPr sz="3950">
              <a:latin typeface="Helvetica Neue"/>
              <a:ea typeface="Helvetica Neue"/>
              <a:cs typeface="Helvetica Neue"/>
              <a:sym typeface="Helvetica Neue"/>
            </a:endParaRPr>
          </a:p>
        </p:txBody>
      </p:sp>
      <p:pic>
        <p:nvPicPr>
          <p:cNvPr id="432" name="Google Shape;432;p40"/>
          <p:cNvPicPr preferRelativeResize="0"/>
          <p:nvPr/>
        </p:nvPicPr>
        <p:blipFill rotWithShape="1">
          <a:blip r:embed="rId4">
            <a:alphaModFix/>
          </a:blip>
          <a:srcRect b="0" l="0" r="0" t="0"/>
          <a:stretch/>
        </p:blipFill>
        <p:spPr>
          <a:xfrm>
            <a:off x="1151797" y="2513012"/>
            <a:ext cx="17800505" cy="376951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41"/>
          <p:cNvPicPr preferRelativeResize="0"/>
          <p:nvPr/>
        </p:nvPicPr>
        <p:blipFill rotWithShape="1">
          <a:blip r:embed="rId3">
            <a:alphaModFix/>
          </a:blip>
          <a:srcRect b="0" l="0" r="0" t="0"/>
          <a:stretch/>
        </p:blipFill>
        <p:spPr>
          <a:xfrm>
            <a:off x="2892917" y="1055884"/>
            <a:ext cx="14289240" cy="838215"/>
          </a:xfrm>
          <a:prstGeom prst="rect">
            <a:avLst/>
          </a:prstGeom>
          <a:noFill/>
          <a:ln>
            <a:noFill/>
          </a:ln>
        </p:spPr>
      </p:pic>
      <p:sp>
        <p:nvSpPr>
          <p:cNvPr id="438" name="Google Shape;438;p41"/>
          <p:cNvSpPr txBox="1"/>
          <p:nvPr/>
        </p:nvSpPr>
        <p:spPr>
          <a:xfrm>
            <a:off x="1180980" y="8376302"/>
            <a:ext cx="17158335" cy="1987550"/>
          </a:xfrm>
          <a:prstGeom prst="rect">
            <a:avLst/>
          </a:prstGeom>
          <a:noFill/>
          <a:ln>
            <a:noFill/>
          </a:ln>
        </p:spPr>
        <p:txBody>
          <a:bodyPr anchorCtr="0" anchor="t" bIns="0" lIns="0" spcFirstLastPara="1" rIns="0" wrap="square" tIns="372725">
            <a:spAutoFit/>
          </a:bodyPr>
          <a:lstStyle/>
          <a:p>
            <a:pPr indent="0" lvl="0" marL="12700" marR="0" rtl="0" algn="l">
              <a:lnSpc>
                <a:spcPct val="100000"/>
              </a:lnSpc>
              <a:spcBef>
                <a:spcPts val="0"/>
              </a:spcBef>
              <a:spcAft>
                <a:spcPts val="0"/>
              </a:spcAft>
              <a:buNone/>
            </a:pPr>
            <a:r>
              <a:rPr lang="en-US" sz="4450">
                <a:solidFill>
                  <a:srgbClr val="D5D5D5"/>
                </a:solidFill>
                <a:latin typeface="Helvetica Neue"/>
                <a:ea typeface="Helvetica Neue"/>
                <a:cs typeface="Helvetica Neue"/>
                <a:sym typeface="Helvetica Neue"/>
              </a:rPr>
              <a:t>Explanation:</a:t>
            </a:r>
            <a:endParaRPr sz="4450">
              <a:latin typeface="Helvetica Neue"/>
              <a:ea typeface="Helvetica Neue"/>
              <a:cs typeface="Helvetica Neue"/>
              <a:sym typeface="Helvetica Neue"/>
            </a:endParaRPr>
          </a:p>
          <a:p>
            <a:pPr indent="-461009" lvl="0" marL="1394460" marR="0" rtl="0" algn="l">
              <a:lnSpc>
                <a:spcPct val="100000"/>
              </a:lnSpc>
              <a:spcBef>
                <a:spcPts val="2530"/>
              </a:spcBef>
              <a:spcAft>
                <a:spcPts val="0"/>
              </a:spcAft>
              <a:buClr>
                <a:srgbClr val="FFFFFF"/>
              </a:buClr>
              <a:buSzPts val="3950"/>
              <a:buFont typeface="Helvetica Neue"/>
              <a:buChar char="•"/>
            </a:pPr>
            <a:r>
              <a:rPr lang="en-US" sz="3950">
                <a:solidFill>
                  <a:srgbClr val="FFFFFF"/>
                </a:solidFill>
                <a:latin typeface="Helvetica Neue"/>
                <a:ea typeface="Helvetica Neue"/>
                <a:cs typeface="Helvetica Neue"/>
                <a:sym typeface="Helvetica Neue"/>
              </a:rPr>
              <a:t>Displaying 5 records where launch sites begin with the string 'CCA'.</a:t>
            </a:r>
            <a:endParaRPr sz="3950">
              <a:latin typeface="Helvetica Neue"/>
              <a:ea typeface="Helvetica Neue"/>
              <a:cs typeface="Helvetica Neue"/>
              <a:sym typeface="Helvetica Neue"/>
            </a:endParaRPr>
          </a:p>
        </p:txBody>
      </p:sp>
      <p:pic>
        <p:nvPicPr>
          <p:cNvPr id="439" name="Google Shape;439;p41"/>
          <p:cNvPicPr preferRelativeResize="0"/>
          <p:nvPr/>
        </p:nvPicPr>
        <p:blipFill rotWithShape="1">
          <a:blip r:embed="rId4">
            <a:alphaModFix/>
          </a:blip>
          <a:srcRect b="0" l="0" r="0" t="0"/>
          <a:stretch/>
        </p:blipFill>
        <p:spPr>
          <a:xfrm>
            <a:off x="1151797" y="2513012"/>
            <a:ext cx="17800505" cy="575429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42"/>
          <p:cNvPicPr preferRelativeResize="0"/>
          <p:nvPr/>
        </p:nvPicPr>
        <p:blipFill rotWithShape="1">
          <a:blip r:embed="rId3">
            <a:alphaModFix/>
          </a:blip>
          <a:srcRect b="0" l="0" r="0" t="0"/>
          <a:stretch/>
        </p:blipFill>
        <p:spPr>
          <a:xfrm>
            <a:off x="6287997" y="1055884"/>
            <a:ext cx="7550974" cy="825022"/>
          </a:xfrm>
          <a:prstGeom prst="rect">
            <a:avLst/>
          </a:prstGeom>
          <a:noFill/>
          <a:ln>
            <a:noFill/>
          </a:ln>
        </p:spPr>
      </p:pic>
      <p:sp>
        <p:nvSpPr>
          <p:cNvPr id="445" name="Google Shape;445;p42"/>
          <p:cNvSpPr txBox="1"/>
          <p:nvPr/>
        </p:nvSpPr>
        <p:spPr>
          <a:xfrm>
            <a:off x="1180980" y="6994342"/>
            <a:ext cx="17004030" cy="2658110"/>
          </a:xfrm>
          <a:prstGeom prst="rect">
            <a:avLst/>
          </a:prstGeom>
          <a:noFill/>
          <a:ln>
            <a:noFill/>
          </a:ln>
        </p:spPr>
        <p:txBody>
          <a:bodyPr anchorCtr="0" anchor="t" bIns="0" lIns="0" spcFirstLastPara="1" rIns="0" wrap="square" tIns="372725">
            <a:spAutoFit/>
          </a:bodyPr>
          <a:lstStyle/>
          <a:p>
            <a:pPr indent="0" lvl="0" marL="12700" marR="0" rtl="0" algn="l">
              <a:lnSpc>
                <a:spcPct val="100000"/>
              </a:lnSpc>
              <a:spcBef>
                <a:spcPts val="0"/>
              </a:spcBef>
              <a:spcAft>
                <a:spcPts val="0"/>
              </a:spcAft>
              <a:buNone/>
            </a:pPr>
            <a:r>
              <a:rPr lang="en-US" sz="4450">
                <a:solidFill>
                  <a:srgbClr val="D5D5D5"/>
                </a:solidFill>
                <a:latin typeface="Helvetica Neue"/>
                <a:ea typeface="Helvetica Neue"/>
                <a:cs typeface="Helvetica Neue"/>
                <a:sym typeface="Helvetica Neue"/>
              </a:rPr>
              <a:t>Explanation:</a:t>
            </a:r>
            <a:endParaRPr sz="4450">
              <a:latin typeface="Helvetica Neue"/>
              <a:ea typeface="Helvetica Neue"/>
              <a:cs typeface="Helvetica Neue"/>
              <a:sym typeface="Helvetica Neue"/>
            </a:endParaRPr>
          </a:p>
          <a:p>
            <a:pPr indent="-461009" lvl="0" marL="1394460" marR="5080" rtl="0" algn="l">
              <a:lnSpc>
                <a:spcPct val="111300"/>
              </a:lnSpc>
              <a:spcBef>
                <a:spcPts val="1995"/>
              </a:spcBef>
              <a:spcAft>
                <a:spcPts val="0"/>
              </a:spcAft>
              <a:buClr>
                <a:srgbClr val="FFFFFF"/>
              </a:buClr>
              <a:buSzPts val="3950"/>
              <a:buFont typeface="Helvetica Neue"/>
              <a:buChar char="•"/>
            </a:pPr>
            <a:r>
              <a:rPr lang="en-US" sz="3950">
                <a:solidFill>
                  <a:srgbClr val="FFFFFF"/>
                </a:solidFill>
                <a:latin typeface="Helvetica Neue"/>
                <a:ea typeface="Helvetica Neue"/>
                <a:cs typeface="Helvetica Neue"/>
                <a:sym typeface="Helvetica Neue"/>
              </a:rPr>
              <a:t>Displaying the total payload mass carried by boosters launched by  NASA (CRS).</a:t>
            </a:r>
            <a:endParaRPr sz="3950">
              <a:latin typeface="Helvetica Neue"/>
              <a:ea typeface="Helvetica Neue"/>
              <a:cs typeface="Helvetica Neue"/>
              <a:sym typeface="Helvetica Neue"/>
            </a:endParaRPr>
          </a:p>
        </p:txBody>
      </p:sp>
      <p:pic>
        <p:nvPicPr>
          <p:cNvPr id="446" name="Google Shape;446;p42"/>
          <p:cNvPicPr preferRelativeResize="0"/>
          <p:nvPr/>
        </p:nvPicPr>
        <p:blipFill rotWithShape="1">
          <a:blip r:embed="rId4">
            <a:alphaModFix/>
          </a:blip>
          <a:srcRect b="0" l="0" r="0" t="0"/>
          <a:stretch/>
        </p:blipFill>
        <p:spPr>
          <a:xfrm>
            <a:off x="1151797" y="2513012"/>
            <a:ext cx="17800505" cy="262139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43"/>
          <p:cNvPicPr preferRelativeResize="0"/>
          <p:nvPr/>
        </p:nvPicPr>
        <p:blipFill rotWithShape="1">
          <a:blip r:embed="rId3">
            <a:alphaModFix/>
          </a:blip>
          <a:srcRect b="0" l="0" r="0" t="0"/>
          <a:stretch/>
        </p:blipFill>
        <p:spPr>
          <a:xfrm>
            <a:off x="3669563" y="1055883"/>
            <a:ext cx="12728910" cy="838215"/>
          </a:xfrm>
          <a:prstGeom prst="rect">
            <a:avLst/>
          </a:prstGeom>
          <a:noFill/>
          <a:ln>
            <a:noFill/>
          </a:ln>
        </p:spPr>
      </p:pic>
      <p:sp>
        <p:nvSpPr>
          <p:cNvPr id="452" name="Google Shape;452;p43"/>
          <p:cNvSpPr txBox="1"/>
          <p:nvPr/>
        </p:nvSpPr>
        <p:spPr>
          <a:xfrm>
            <a:off x="1180980" y="7329411"/>
            <a:ext cx="17236440" cy="1987550"/>
          </a:xfrm>
          <a:prstGeom prst="rect">
            <a:avLst/>
          </a:prstGeom>
          <a:noFill/>
          <a:ln>
            <a:noFill/>
          </a:ln>
        </p:spPr>
        <p:txBody>
          <a:bodyPr anchorCtr="0" anchor="t" bIns="0" lIns="0" spcFirstLastPara="1" rIns="0" wrap="square" tIns="372725">
            <a:spAutoFit/>
          </a:bodyPr>
          <a:lstStyle/>
          <a:p>
            <a:pPr indent="0" lvl="0" marL="12700" marR="0" rtl="0" algn="l">
              <a:lnSpc>
                <a:spcPct val="100000"/>
              </a:lnSpc>
              <a:spcBef>
                <a:spcPts val="0"/>
              </a:spcBef>
              <a:spcAft>
                <a:spcPts val="0"/>
              </a:spcAft>
              <a:buNone/>
            </a:pPr>
            <a:r>
              <a:rPr lang="en-US" sz="4450">
                <a:solidFill>
                  <a:srgbClr val="D5D5D5"/>
                </a:solidFill>
                <a:latin typeface="Helvetica Neue"/>
                <a:ea typeface="Helvetica Neue"/>
                <a:cs typeface="Helvetica Neue"/>
                <a:sym typeface="Helvetica Neue"/>
              </a:rPr>
              <a:t>Explanation:</a:t>
            </a:r>
            <a:endParaRPr sz="4450">
              <a:latin typeface="Helvetica Neue"/>
              <a:ea typeface="Helvetica Neue"/>
              <a:cs typeface="Helvetica Neue"/>
              <a:sym typeface="Helvetica Neue"/>
            </a:endParaRPr>
          </a:p>
          <a:p>
            <a:pPr indent="-461009" lvl="0" marL="1394460" marR="0" rtl="0" algn="l">
              <a:lnSpc>
                <a:spcPct val="100000"/>
              </a:lnSpc>
              <a:spcBef>
                <a:spcPts val="2530"/>
              </a:spcBef>
              <a:spcAft>
                <a:spcPts val="0"/>
              </a:spcAft>
              <a:buClr>
                <a:srgbClr val="FFFFFF"/>
              </a:buClr>
              <a:buSzPts val="3950"/>
              <a:buFont typeface="Helvetica Neue"/>
              <a:buChar char="•"/>
            </a:pPr>
            <a:r>
              <a:rPr lang="en-US" sz="3950">
                <a:solidFill>
                  <a:srgbClr val="FFFFFF"/>
                </a:solidFill>
                <a:latin typeface="Helvetica Neue"/>
                <a:ea typeface="Helvetica Neue"/>
                <a:cs typeface="Helvetica Neue"/>
                <a:sym typeface="Helvetica Neue"/>
              </a:rPr>
              <a:t>Displaying average payload mass carried by booster version F9 v1.1.</a:t>
            </a:r>
            <a:endParaRPr sz="3950">
              <a:latin typeface="Helvetica Neue"/>
              <a:ea typeface="Helvetica Neue"/>
              <a:cs typeface="Helvetica Neue"/>
              <a:sym typeface="Helvetica Neue"/>
            </a:endParaRPr>
          </a:p>
        </p:txBody>
      </p:sp>
      <p:pic>
        <p:nvPicPr>
          <p:cNvPr id="453" name="Google Shape;453;p43"/>
          <p:cNvPicPr preferRelativeResize="0"/>
          <p:nvPr/>
        </p:nvPicPr>
        <p:blipFill rotWithShape="1">
          <a:blip r:embed="rId4">
            <a:alphaModFix/>
          </a:blip>
          <a:srcRect b="0" l="0" r="0" t="0"/>
          <a:stretch/>
        </p:blipFill>
        <p:spPr>
          <a:xfrm>
            <a:off x="1151797" y="2513012"/>
            <a:ext cx="17800505" cy="261772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44"/>
          <p:cNvPicPr preferRelativeResize="0"/>
          <p:nvPr/>
        </p:nvPicPr>
        <p:blipFill rotWithShape="1">
          <a:blip r:embed="rId3">
            <a:alphaModFix/>
          </a:blip>
          <a:srcRect b="0" l="0" r="0" t="0"/>
          <a:stretch/>
        </p:blipFill>
        <p:spPr>
          <a:xfrm>
            <a:off x="2920183" y="1050607"/>
            <a:ext cx="14330578" cy="843492"/>
          </a:xfrm>
          <a:prstGeom prst="rect">
            <a:avLst/>
          </a:prstGeom>
          <a:noFill/>
          <a:ln>
            <a:noFill/>
          </a:ln>
        </p:spPr>
      </p:pic>
      <p:sp>
        <p:nvSpPr>
          <p:cNvPr id="459" name="Google Shape;459;p44"/>
          <p:cNvSpPr txBox="1"/>
          <p:nvPr/>
        </p:nvSpPr>
        <p:spPr>
          <a:xfrm>
            <a:off x="1180980" y="6994342"/>
            <a:ext cx="17566640" cy="2658110"/>
          </a:xfrm>
          <a:prstGeom prst="rect">
            <a:avLst/>
          </a:prstGeom>
          <a:noFill/>
          <a:ln>
            <a:noFill/>
          </a:ln>
        </p:spPr>
        <p:txBody>
          <a:bodyPr anchorCtr="0" anchor="t" bIns="0" lIns="0" spcFirstLastPara="1" rIns="0" wrap="square" tIns="372725">
            <a:spAutoFit/>
          </a:bodyPr>
          <a:lstStyle/>
          <a:p>
            <a:pPr indent="0" lvl="0" marL="12700" marR="0" rtl="0" algn="l">
              <a:lnSpc>
                <a:spcPct val="100000"/>
              </a:lnSpc>
              <a:spcBef>
                <a:spcPts val="0"/>
              </a:spcBef>
              <a:spcAft>
                <a:spcPts val="0"/>
              </a:spcAft>
              <a:buNone/>
            </a:pPr>
            <a:r>
              <a:rPr lang="en-US" sz="4450">
                <a:solidFill>
                  <a:srgbClr val="D5D5D5"/>
                </a:solidFill>
                <a:latin typeface="Helvetica Neue"/>
                <a:ea typeface="Helvetica Neue"/>
                <a:cs typeface="Helvetica Neue"/>
                <a:sym typeface="Helvetica Neue"/>
              </a:rPr>
              <a:t>Explanation:</a:t>
            </a:r>
            <a:endParaRPr sz="4450">
              <a:latin typeface="Helvetica Neue"/>
              <a:ea typeface="Helvetica Neue"/>
              <a:cs typeface="Helvetica Neue"/>
              <a:sym typeface="Helvetica Neue"/>
            </a:endParaRPr>
          </a:p>
          <a:p>
            <a:pPr indent="-461009" lvl="0" marL="1394460" marR="5080" rtl="0" algn="l">
              <a:lnSpc>
                <a:spcPct val="111300"/>
              </a:lnSpc>
              <a:spcBef>
                <a:spcPts val="1995"/>
              </a:spcBef>
              <a:spcAft>
                <a:spcPts val="0"/>
              </a:spcAft>
              <a:buClr>
                <a:srgbClr val="FFFFFF"/>
              </a:buClr>
              <a:buSzPts val="3950"/>
              <a:buFont typeface="Helvetica Neue"/>
              <a:buChar char="•"/>
            </a:pPr>
            <a:r>
              <a:rPr lang="en-US" sz="3950">
                <a:solidFill>
                  <a:srgbClr val="FFFFFF"/>
                </a:solidFill>
                <a:latin typeface="Helvetica Neue"/>
                <a:ea typeface="Helvetica Neue"/>
                <a:cs typeface="Helvetica Neue"/>
                <a:sym typeface="Helvetica Neue"/>
              </a:rPr>
              <a:t>Listing the date when the </a:t>
            </a:r>
            <a:r>
              <a:rPr lang="en-US" sz="3950">
                <a:solidFill>
                  <a:srgbClr val="FFFFFF"/>
                </a:solidFill>
                <a:latin typeface="Times New Roman"/>
                <a:ea typeface="Times New Roman"/>
                <a:cs typeface="Times New Roman"/>
                <a:sym typeface="Times New Roman"/>
              </a:rPr>
              <a:t>f</a:t>
            </a:r>
            <a:r>
              <a:rPr lang="en-US" sz="3950">
                <a:solidFill>
                  <a:srgbClr val="FFFFFF"/>
                </a:solidFill>
                <a:latin typeface="Helvetica Neue"/>
                <a:ea typeface="Helvetica Neue"/>
                <a:cs typeface="Helvetica Neue"/>
                <a:sym typeface="Helvetica Neue"/>
              </a:rPr>
              <a:t>irst successful landing outcome in ground  pad was achieved.</a:t>
            </a:r>
            <a:endParaRPr sz="3950">
              <a:latin typeface="Helvetica Neue"/>
              <a:ea typeface="Helvetica Neue"/>
              <a:cs typeface="Helvetica Neue"/>
              <a:sym typeface="Helvetica Neue"/>
            </a:endParaRPr>
          </a:p>
        </p:txBody>
      </p:sp>
      <p:pic>
        <p:nvPicPr>
          <p:cNvPr id="460" name="Google Shape;460;p44"/>
          <p:cNvPicPr preferRelativeResize="0"/>
          <p:nvPr/>
        </p:nvPicPr>
        <p:blipFill rotWithShape="1">
          <a:blip r:embed="rId4">
            <a:alphaModFix/>
          </a:blip>
          <a:srcRect b="0" l="0" r="0" t="0"/>
          <a:stretch/>
        </p:blipFill>
        <p:spPr>
          <a:xfrm>
            <a:off x="1151797" y="2513012"/>
            <a:ext cx="17800505" cy="26177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18"/>
          <p:cNvPicPr preferRelativeResize="0"/>
          <p:nvPr/>
        </p:nvPicPr>
        <p:blipFill rotWithShape="1">
          <a:blip r:embed="rId3">
            <a:alphaModFix/>
          </a:blip>
          <a:srcRect b="0" l="0" r="0" t="0"/>
          <a:stretch/>
        </p:blipFill>
        <p:spPr>
          <a:xfrm>
            <a:off x="6135834" y="1031507"/>
            <a:ext cx="7914230" cy="817985"/>
          </a:xfrm>
          <a:prstGeom prst="rect">
            <a:avLst/>
          </a:prstGeom>
          <a:noFill/>
          <a:ln>
            <a:noFill/>
          </a:ln>
        </p:spPr>
      </p:pic>
      <p:sp>
        <p:nvSpPr>
          <p:cNvPr id="165" name="Google Shape;165;p18"/>
          <p:cNvSpPr txBox="1"/>
          <p:nvPr>
            <p:ph type="title"/>
          </p:nvPr>
        </p:nvSpPr>
        <p:spPr>
          <a:xfrm>
            <a:off x="8404139" y="2571952"/>
            <a:ext cx="5335800" cy="498900"/>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sz="3150"/>
              <a:t>Summary of methodologies</a:t>
            </a:r>
            <a:endParaRPr sz="3150"/>
          </a:p>
        </p:txBody>
      </p:sp>
      <p:sp>
        <p:nvSpPr>
          <p:cNvPr id="166" name="Google Shape;166;p18"/>
          <p:cNvSpPr txBox="1"/>
          <p:nvPr>
            <p:ph idx="1" type="body"/>
          </p:nvPr>
        </p:nvSpPr>
        <p:spPr>
          <a:xfrm>
            <a:off x="8404139" y="3055035"/>
            <a:ext cx="9167400" cy="7893000"/>
          </a:xfrm>
          <a:prstGeom prst="rect">
            <a:avLst/>
          </a:prstGeom>
          <a:noFill/>
          <a:ln>
            <a:noFill/>
          </a:ln>
        </p:spPr>
        <p:txBody>
          <a:bodyPr anchorCtr="0" anchor="t" bIns="0" lIns="0" spcFirstLastPara="1" rIns="0" wrap="square" tIns="224775">
            <a:spAutoFit/>
          </a:bodyPr>
          <a:lstStyle/>
          <a:p>
            <a:pPr indent="-308609" lvl="0" marL="1074420" rtl="0" algn="l">
              <a:lnSpc>
                <a:spcPct val="100000"/>
              </a:lnSpc>
              <a:spcBef>
                <a:spcPts val="0"/>
              </a:spcBef>
              <a:spcAft>
                <a:spcPts val="0"/>
              </a:spcAft>
              <a:buClr>
                <a:schemeClr val="lt1"/>
              </a:buClr>
              <a:buSzPts val="2800"/>
              <a:buFont typeface="Helvetica Neue"/>
              <a:buChar char="-"/>
            </a:pPr>
            <a:r>
              <a:rPr lang="en-US"/>
              <a:t>Data collection</a:t>
            </a:r>
            <a:endParaRPr/>
          </a:p>
          <a:p>
            <a:pPr indent="-308609" lvl="0" marL="1074420" rtl="0" algn="l">
              <a:lnSpc>
                <a:spcPct val="100000"/>
              </a:lnSpc>
              <a:spcBef>
                <a:spcPts val="1670"/>
              </a:spcBef>
              <a:spcAft>
                <a:spcPts val="0"/>
              </a:spcAft>
              <a:buClr>
                <a:schemeClr val="lt1"/>
              </a:buClr>
              <a:buSzPts val="2800"/>
              <a:buFont typeface="Helvetica Neue"/>
              <a:buChar char="-"/>
            </a:pPr>
            <a:r>
              <a:rPr lang="en-US"/>
              <a:t>Data wrangling</a:t>
            </a:r>
            <a:endParaRPr/>
          </a:p>
          <a:p>
            <a:pPr indent="-308609" lvl="0" marL="1074420" rtl="0" algn="l">
              <a:lnSpc>
                <a:spcPct val="100000"/>
              </a:lnSpc>
              <a:spcBef>
                <a:spcPts val="1675"/>
              </a:spcBef>
              <a:spcAft>
                <a:spcPts val="0"/>
              </a:spcAft>
              <a:buClr>
                <a:schemeClr val="lt1"/>
              </a:buClr>
              <a:buSzPts val="2800"/>
              <a:buFont typeface="Helvetica Neue"/>
              <a:buChar char="-"/>
            </a:pPr>
            <a:r>
              <a:rPr lang="en-US"/>
              <a:t>Exploratory Data Analysis with Data Visualization</a:t>
            </a:r>
            <a:endParaRPr/>
          </a:p>
          <a:p>
            <a:pPr indent="-308609" lvl="0" marL="1074420" rtl="0" algn="l">
              <a:lnSpc>
                <a:spcPct val="100000"/>
              </a:lnSpc>
              <a:spcBef>
                <a:spcPts val="1670"/>
              </a:spcBef>
              <a:spcAft>
                <a:spcPts val="0"/>
              </a:spcAft>
              <a:buClr>
                <a:schemeClr val="lt1"/>
              </a:buClr>
              <a:buSzPts val="2800"/>
              <a:buFont typeface="Helvetica Neue"/>
              <a:buChar char="-"/>
            </a:pPr>
            <a:r>
              <a:rPr lang="en-US"/>
              <a:t>Exploratory Data Analysis with SQL</a:t>
            </a:r>
            <a:endParaRPr/>
          </a:p>
          <a:p>
            <a:pPr indent="-308609" lvl="0" marL="1074420" rtl="0" algn="l">
              <a:lnSpc>
                <a:spcPct val="100000"/>
              </a:lnSpc>
              <a:spcBef>
                <a:spcPts val="1675"/>
              </a:spcBef>
              <a:spcAft>
                <a:spcPts val="0"/>
              </a:spcAft>
              <a:buClr>
                <a:schemeClr val="lt1"/>
              </a:buClr>
              <a:buSzPts val="2800"/>
              <a:buFont typeface="Helvetica Neue"/>
              <a:buChar char="-"/>
            </a:pPr>
            <a:r>
              <a:rPr lang="en-US"/>
              <a:t>Building an interactive map with Folium</a:t>
            </a:r>
            <a:endParaRPr/>
          </a:p>
          <a:p>
            <a:pPr indent="-308609" lvl="0" marL="1074420" rtl="0" algn="l">
              <a:lnSpc>
                <a:spcPct val="100000"/>
              </a:lnSpc>
              <a:spcBef>
                <a:spcPts val="1670"/>
              </a:spcBef>
              <a:spcAft>
                <a:spcPts val="0"/>
              </a:spcAft>
              <a:buClr>
                <a:schemeClr val="lt1"/>
              </a:buClr>
              <a:buSzPts val="2800"/>
              <a:buFont typeface="Helvetica Neue"/>
              <a:buChar char="-"/>
            </a:pPr>
            <a:r>
              <a:rPr lang="en-US"/>
              <a:t>Building a Dashboard with Plotly Dash</a:t>
            </a:r>
            <a:endParaRPr/>
          </a:p>
          <a:p>
            <a:pPr indent="-308609" lvl="0" marL="1074420" rtl="0" algn="l">
              <a:lnSpc>
                <a:spcPct val="100000"/>
              </a:lnSpc>
              <a:spcBef>
                <a:spcPts val="1675"/>
              </a:spcBef>
              <a:spcAft>
                <a:spcPts val="0"/>
              </a:spcAft>
              <a:buClr>
                <a:schemeClr val="lt1"/>
              </a:buClr>
              <a:buSzPts val="2800"/>
              <a:buFont typeface="Helvetica Neue"/>
              <a:buChar char="-"/>
            </a:pPr>
            <a:r>
              <a:rPr lang="en-US"/>
              <a:t>Predictive analysis (Classi</a:t>
            </a:r>
            <a:r>
              <a:rPr lang="en-US">
                <a:latin typeface="Times New Roman"/>
                <a:ea typeface="Times New Roman"/>
                <a:cs typeface="Times New Roman"/>
                <a:sym typeface="Times New Roman"/>
              </a:rPr>
              <a:t>f</a:t>
            </a:r>
            <a:r>
              <a:rPr lang="en-US"/>
              <a:t>ication)</a:t>
            </a:r>
            <a:endParaRPr/>
          </a:p>
          <a:p>
            <a:pPr indent="0" lvl="0" marL="0" rtl="0" algn="l">
              <a:lnSpc>
                <a:spcPct val="100000"/>
              </a:lnSpc>
              <a:spcBef>
                <a:spcPts val="40"/>
              </a:spcBef>
              <a:spcAft>
                <a:spcPts val="0"/>
              </a:spcAft>
              <a:buClr>
                <a:srgbClr val="FFFFFF"/>
              </a:buClr>
              <a:buSzPts val="3900"/>
              <a:buFont typeface="Helvetica Neue"/>
              <a:buNone/>
            </a:pPr>
            <a:r>
              <a:t/>
            </a:r>
            <a:endParaRPr sz="3900"/>
          </a:p>
          <a:p>
            <a:pPr indent="0" lvl="0" marL="12700" rtl="0" algn="l">
              <a:lnSpc>
                <a:spcPct val="100000"/>
              </a:lnSpc>
              <a:spcBef>
                <a:spcPts val="2600"/>
              </a:spcBef>
              <a:spcAft>
                <a:spcPts val="0"/>
              </a:spcAft>
              <a:buNone/>
            </a:pPr>
            <a:r>
              <a:rPr lang="en-US" sz="3150">
                <a:solidFill>
                  <a:srgbClr val="D5D5D5"/>
                </a:solidFill>
              </a:rPr>
              <a:t>Summary of all results</a:t>
            </a:r>
            <a:endParaRPr sz="3150"/>
          </a:p>
          <a:p>
            <a:pPr indent="-308609" lvl="0" marL="1074420" rtl="0" algn="l">
              <a:lnSpc>
                <a:spcPct val="100000"/>
              </a:lnSpc>
              <a:spcBef>
                <a:spcPts val="1685"/>
              </a:spcBef>
              <a:spcAft>
                <a:spcPts val="0"/>
              </a:spcAft>
              <a:buClr>
                <a:schemeClr val="lt1"/>
              </a:buClr>
              <a:buSzPts val="2800"/>
              <a:buFont typeface="Helvetica Neue"/>
              <a:buChar char="-"/>
            </a:pPr>
            <a:r>
              <a:rPr lang="en-US"/>
              <a:t>Exploratory Data Analysis results</a:t>
            </a:r>
            <a:endParaRPr/>
          </a:p>
          <a:p>
            <a:pPr indent="-308609" lvl="0" marL="1074420" rtl="0" algn="l">
              <a:lnSpc>
                <a:spcPct val="100000"/>
              </a:lnSpc>
              <a:spcBef>
                <a:spcPts val="1670"/>
              </a:spcBef>
              <a:spcAft>
                <a:spcPts val="0"/>
              </a:spcAft>
              <a:buClr>
                <a:schemeClr val="lt1"/>
              </a:buClr>
              <a:buSzPts val="2800"/>
              <a:buFont typeface="Helvetica Neue"/>
              <a:buChar char="-"/>
            </a:pPr>
            <a:r>
              <a:rPr lang="en-US"/>
              <a:t>Interactive analytics demo in screenshots</a:t>
            </a:r>
            <a:endParaRPr/>
          </a:p>
          <a:p>
            <a:pPr indent="-308609" lvl="0" marL="1074420" rtl="0" algn="l">
              <a:lnSpc>
                <a:spcPct val="100000"/>
              </a:lnSpc>
              <a:spcBef>
                <a:spcPts val="1675"/>
              </a:spcBef>
              <a:spcAft>
                <a:spcPts val="2600"/>
              </a:spcAft>
              <a:buClr>
                <a:schemeClr val="lt1"/>
              </a:buClr>
              <a:buSzPts val="2800"/>
              <a:buFont typeface="Helvetica Neue"/>
              <a:buChar char="-"/>
            </a:pPr>
            <a:r>
              <a:rPr lang="en-US"/>
              <a:t>Predictive analysis results</a:t>
            </a:r>
            <a:endParaRPr/>
          </a:p>
        </p:txBody>
      </p:sp>
      <p:pic>
        <p:nvPicPr>
          <p:cNvPr id="167" name="Google Shape;167;p18"/>
          <p:cNvPicPr preferRelativeResize="0"/>
          <p:nvPr/>
        </p:nvPicPr>
        <p:blipFill rotWithShape="1">
          <a:blip r:embed="rId4">
            <a:alphaModFix/>
          </a:blip>
          <a:srcRect b="0" l="0" r="0" t="0"/>
          <a:stretch/>
        </p:blipFill>
        <p:spPr>
          <a:xfrm>
            <a:off x="1151797" y="3326785"/>
            <a:ext cx="6057544" cy="605754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45"/>
          <p:cNvPicPr preferRelativeResize="0"/>
          <p:nvPr/>
        </p:nvPicPr>
        <p:blipFill rotWithShape="1">
          <a:blip r:embed="rId3">
            <a:alphaModFix/>
          </a:blip>
          <a:srcRect b="0" l="0" r="0" t="0"/>
          <a:stretch/>
        </p:blipFill>
        <p:spPr>
          <a:xfrm>
            <a:off x="2584726" y="976014"/>
            <a:ext cx="14932354" cy="1408640"/>
          </a:xfrm>
          <a:prstGeom prst="rect">
            <a:avLst/>
          </a:prstGeom>
          <a:noFill/>
          <a:ln>
            <a:noFill/>
          </a:ln>
        </p:spPr>
      </p:pic>
      <p:sp>
        <p:nvSpPr>
          <p:cNvPr id="466" name="Google Shape;466;p45"/>
          <p:cNvSpPr txBox="1"/>
          <p:nvPr/>
        </p:nvSpPr>
        <p:spPr>
          <a:xfrm>
            <a:off x="1180980" y="7465370"/>
            <a:ext cx="17262475" cy="2658110"/>
          </a:xfrm>
          <a:prstGeom prst="rect">
            <a:avLst/>
          </a:prstGeom>
          <a:noFill/>
          <a:ln>
            <a:noFill/>
          </a:ln>
        </p:spPr>
        <p:txBody>
          <a:bodyPr anchorCtr="0" anchor="t" bIns="0" lIns="0" spcFirstLastPara="1" rIns="0" wrap="square" tIns="372725">
            <a:spAutoFit/>
          </a:bodyPr>
          <a:lstStyle/>
          <a:p>
            <a:pPr indent="0" lvl="0" marL="12700" marR="0" rtl="0" algn="l">
              <a:lnSpc>
                <a:spcPct val="100000"/>
              </a:lnSpc>
              <a:spcBef>
                <a:spcPts val="0"/>
              </a:spcBef>
              <a:spcAft>
                <a:spcPts val="0"/>
              </a:spcAft>
              <a:buNone/>
            </a:pPr>
            <a:r>
              <a:rPr lang="en-US" sz="4450">
                <a:solidFill>
                  <a:srgbClr val="D5D5D5"/>
                </a:solidFill>
                <a:latin typeface="Helvetica Neue"/>
                <a:ea typeface="Helvetica Neue"/>
                <a:cs typeface="Helvetica Neue"/>
                <a:sym typeface="Helvetica Neue"/>
              </a:rPr>
              <a:t>Explanation:</a:t>
            </a:r>
            <a:endParaRPr sz="4450">
              <a:latin typeface="Helvetica Neue"/>
              <a:ea typeface="Helvetica Neue"/>
              <a:cs typeface="Helvetica Neue"/>
              <a:sym typeface="Helvetica Neue"/>
            </a:endParaRPr>
          </a:p>
          <a:p>
            <a:pPr indent="-461009" lvl="0" marL="1394460" marR="5080" rtl="0" algn="l">
              <a:lnSpc>
                <a:spcPct val="111300"/>
              </a:lnSpc>
              <a:spcBef>
                <a:spcPts val="1995"/>
              </a:spcBef>
              <a:spcAft>
                <a:spcPts val="0"/>
              </a:spcAft>
              <a:buClr>
                <a:srgbClr val="FFFFFF"/>
              </a:buClr>
              <a:buSzPts val="3950"/>
              <a:buFont typeface="Helvetica Neue"/>
              <a:buChar char="•"/>
            </a:pPr>
            <a:r>
              <a:rPr lang="en-US" sz="3950">
                <a:solidFill>
                  <a:srgbClr val="FFFFFF"/>
                </a:solidFill>
                <a:latin typeface="Helvetica Neue"/>
                <a:ea typeface="Helvetica Neue"/>
                <a:cs typeface="Helvetica Neue"/>
                <a:sym typeface="Helvetica Neue"/>
              </a:rPr>
              <a:t>Listing the names of the boosters which have success in drone ship  and have payload mass greater than 4000 but less than 6000.</a:t>
            </a:r>
            <a:endParaRPr sz="3950">
              <a:latin typeface="Helvetica Neue"/>
              <a:ea typeface="Helvetica Neue"/>
              <a:cs typeface="Helvetica Neue"/>
              <a:sym typeface="Helvetica Neue"/>
            </a:endParaRPr>
          </a:p>
        </p:txBody>
      </p:sp>
      <p:pic>
        <p:nvPicPr>
          <p:cNvPr id="467" name="Google Shape;467;p45"/>
          <p:cNvPicPr preferRelativeResize="0"/>
          <p:nvPr/>
        </p:nvPicPr>
        <p:blipFill rotWithShape="1">
          <a:blip r:embed="rId4">
            <a:alphaModFix/>
          </a:blip>
          <a:srcRect b="0" l="0" r="0" t="0"/>
          <a:stretch/>
        </p:blipFill>
        <p:spPr>
          <a:xfrm>
            <a:off x="1151797" y="3141265"/>
            <a:ext cx="17800505" cy="397442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46"/>
          <p:cNvPicPr preferRelativeResize="0"/>
          <p:nvPr/>
        </p:nvPicPr>
        <p:blipFill rotWithShape="1">
          <a:blip r:embed="rId3">
            <a:alphaModFix/>
          </a:blip>
          <a:srcRect b="0" l="0" r="0" t="0"/>
          <a:stretch/>
        </p:blipFill>
        <p:spPr>
          <a:xfrm>
            <a:off x="2538016" y="1061077"/>
            <a:ext cx="15048295" cy="1614987"/>
          </a:xfrm>
          <a:prstGeom prst="rect">
            <a:avLst/>
          </a:prstGeom>
          <a:noFill/>
          <a:ln>
            <a:noFill/>
          </a:ln>
        </p:spPr>
      </p:pic>
      <p:sp>
        <p:nvSpPr>
          <p:cNvPr id="473" name="Google Shape;473;p46"/>
          <p:cNvSpPr txBox="1"/>
          <p:nvPr/>
        </p:nvSpPr>
        <p:spPr>
          <a:xfrm>
            <a:off x="1180980" y="7800439"/>
            <a:ext cx="17451705" cy="1987550"/>
          </a:xfrm>
          <a:prstGeom prst="rect">
            <a:avLst/>
          </a:prstGeom>
          <a:noFill/>
          <a:ln>
            <a:noFill/>
          </a:ln>
        </p:spPr>
        <p:txBody>
          <a:bodyPr anchorCtr="0" anchor="t" bIns="0" lIns="0" spcFirstLastPara="1" rIns="0" wrap="square" tIns="372725">
            <a:spAutoFit/>
          </a:bodyPr>
          <a:lstStyle/>
          <a:p>
            <a:pPr indent="0" lvl="0" marL="12700" marR="0" rtl="0" algn="l">
              <a:lnSpc>
                <a:spcPct val="100000"/>
              </a:lnSpc>
              <a:spcBef>
                <a:spcPts val="0"/>
              </a:spcBef>
              <a:spcAft>
                <a:spcPts val="0"/>
              </a:spcAft>
              <a:buNone/>
            </a:pPr>
            <a:r>
              <a:rPr lang="en-US" sz="4450">
                <a:solidFill>
                  <a:srgbClr val="D5D5D5"/>
                </a:solidFill>
                <a:latin typeface="Helvetica Neue"/>
                <a:ea typeface="Helvetica Neue"/>
                <a:cs typeface="Helvetica Neue"/>
                <a:sym typeface="Helvetica Neue"/>
              </a:rPr>
              <a:t>Explanation:</a:t>
            </a:r>
            <a:endParaRPr sz="4450">
              <a:latin typeface="Helvetica Neue"/>
              <a:ea typeface="Helvetica Neue"/>
              <a:cs typeface="Helvetica Neue"/>
              <a:sym typeface="Helvetica Neue"/>
            </a:endParaRPr>
          </a:p>
          <a:p>
            <a:pPr indent="-461009" lvl="0" marL="1394460" marR="0" rtl="0" algn="l">
              <a:lnSpc>
                <a:spcPct val="100000"/>
              </a:lnSpc>
              <a:spcBef>
                <a:spcPts val="2530"/>
              </a:spcBef>
              <a:spcAft>
                <a:spcPts val="0"/>
              </a:spcAft>
              <a:buClr>
                <a:srgbClr val="FFFFFF"/>
              </a:buClr>
              <a:buSzPts val="3950"/>
              <a:buFont typeface="Helvetica Neue"/>
              <a:buChar char="•"/>
            </a:pPr>
            <a:r>
              <a:rPr lang="en-US" sz="3950">
                <a:solidFill>
                  <a:srgbClr val="FFFFFF"/>
                </a:solidFill>
                <a:latin typeface="Helvetica Neue"/>
                <a:ea typeface="Helvetica Neue"/>
                <a:cs typeface="Helvetica Neue"/>
                <a:sym typeface="Helvetica Neue"/>
              </a:rPr>
              <a:t>Listing the total number of successful and failure mission outcomes.</a:t>
            </a:r>
            <a:endParaRPr sz="3950">
              <a:latin typeface="Helvetica Neue"/>
              <a:ea typeface="Helvetica Neue"/>
              <a:cs typeface="Helvetica Neue"/>
              <a:sym typeface="Helvetica Neue"/>
            </a:endParaRPr>
          </a:p>
        </p:txBody>
      </p:sp>
      <p:pic>
        <p:nvPicPr>
          <p:cNvPr id="474" name="Google Shape;474;p46"/>
          <p:cNvPicPr preferRelativeResize="0"/>
          <p:nvPr/>
        </p:nvPicPr>
        <p:blipFill rotWithShape="1">
          <a:blip r:embed="rId4">
            <a:alphaModFix/>
          </a:blip>
          <a:srcRect b="0" l="0" r="0" t="0"/>
          <a:stretch/>
        </p:blipFill>
        <p:spPr>
          <a:xfrm>
            <a:off x="1151797" y="3560100"/>
            <a:ext cx="17800505" cy="356041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47"/>
          <p:cNvPicPr preferRelativeResize="0"/>
          <p:nvPr/>
        </p:nvPicPr>
        <p:blipFill rotWithShape="1">
          <a:blip r:embed="rId3">
            <a:alphaModFix/>
          </a:blip>
          <a:srcRect b="0" l="0" r="0" t="0"/>
          <a:stretch/>
        </p:blipFill>
        <p:spPr>
          <a:xfrm>
            <a:off x="3042881" y="1055883"/>
            <a:ext cx="14055278" cy="825021"/>
          </a:xfrm>
          <a:prstGeom prst="rect">
            <a:avLst/>
          </a:prstGeom>
          <a:noFill/>
          <a:ln>
            <a:noFill/>
          </a:ln>
        </p:spPr>
      </p:pic>
      <p:sp>
        <p:nvSpPr>
          <p:cNvPr id="480" name="Google Shape;480;p47"/>
          <p:cNvSpPr txBox="1"/>
          <p:nvPr/>
        </p:nvSpPr>
        <p:spPr>
          <a:xfrm>
            <a:off x="1180980" y="8264108"/>
            <a:ext cx="16518255" cy="2255520"/>
          </a:xfrm>
          <a:prstGeom prst="rect">
            <a:avLst/>
          </a:prstGeom>
          <a:noFill/>
          <a:ln>
            <a:noFill/>
          </a:ln>
        </p:spPr>
        <p:txBody>
          <a:bodyPr anchorCtr="0" anchor="t" bIns="0" lIns="0" spcFirstLastPara="1" rIns="0" wrap="square" tIns="313675">
            <a:spAutoFit/>
          </a:bodyPr>
          <a:lstStyle/>
          <a:p>
            <a:pPr indent="0" lvl="0" marL="12700" marR="0" rtl="0" algn="l">
              <a:lnSpc>
                <a:spcPct val="100000"/>
              </a:lnSpc>
              <a:spcBef>
                <a:spcPts val="0"/>
              </a:spcBef>
              <a:spcAft>
                <a:spcPts val="0"/>
              </a:spcAft>
              <a:buNone/>
            </a:pPr>
            <a:r>
              <a:rPr lang="en-US" sz="3800">
                <a:solidFill>
                  <a:srgbClr val="D5D5D5"/>
                </a:solidFill>
                <a:latin typeface="Helvetica Neue"/>
                <a:ea typeface="Helvetica Neue"/>
                <a:cs typeface="Helvetica Neue"/>
                <a:sym typeface="Helvetica Neue"/>
              </a:rPr>
              <a:t>Explanation:</a:t>
            </a:r>
            <a:endParaRPr sz="3800">
              <a:latin typeface="Helvetica Neue"/>
              <a:ea typeface="Helvetica Neue"/>
              <a:cs typeface="Helvetica Neue"/>
              <a:sym typeface="Helvetica Neue"/>
            </a:endParaRPr>
          </a:p>
          <a:p>
            <a:pPr indent="-396239" lvl="0" marL="1330325" marR="5080" rtl="0" algn="l">
              <a:lnSpc>
                <a:spcPct val="109100"/>
              </a:lnSpc>
              <a:spcBef>
                <a:spcPts val="1720"/>
              </a:spcBef>
              <a:spcAft>
                <a:spcPts val="0"/>
              </a:spcAft>
              <a:buClr>
                <a:srgbClr val="FFFFFF"/>
              </a:buClr>
              <a:buSzPts val="3400"/>
              <a:buFont typeface="Helvetica Neue"/>
              <a:buChar char="•"/>
            </a:pPr>
            <a:r>
              <a:rPr lang="en-US" sz="3400">
                <a:solidFill>
                  <a:srgbClr val="FFFFFF"/>
                </a:solidFill>
                <a:latin typeface="Helvetica Neue"/>
                <a:ea typeface="Helvetica Neue"/>
                <a:cs typeface="Helvetica Neue"/>
                <a:sym typeface="Helvetica Neue"/>
              </a:rPr>
              <a:t>Listing the names of the booster versions which have carried the maximum  payload mass.</a:t>
            </a:r>
            <a:endParaRPr sz="3400">
              <a:latin typeface="Helvetica Neue"/>
              <a:ea typeface="Helvetica Neue"/>
              <a:cs typeface="Helvetica Neue"/>
              <a:sym typeface="Helvetica Neue"/>
            </a:endParaRPr>
          </a:p>
        </p:txBody>
      </p:sp>
      <p:pic>
        <p:nvPicPr>
          <p:cNvPr id="481" name="Google Shape;481;p47"/>
          <p:cNvPicPr preferRelativeResize="0"/>
          <p:nvPr/>
        </p:nvPicPr>
        <p:blipFill rotWithShape="1">
          <a:blip r:embed="rId4">
            <a:alphaModFix/>
          </a:blip>
          <a:srcRect b="0" l="0" r="0" t="0"/>
          <a:stretch/>
        </p:blipFill>
        <p:spPr>
          <a:xfrm>
            <a:off x="1151797" y="2513012"/>
            <a:ext cx="17800505" cy="575898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48"/>
          <p:cNvPicPr preferRelativeResize="0"/>
          <p:nvPr/>
        </p:nvPicPr>
        <p:blipFill rotWithShape="1">
          <a:blip r:embed="rId3">
            <a:alphaModFix/>
          </a:blip>
          <a:srcRect b="0" l="0" r="0" t="0"/>
          <a:stretch/>
        </p:blipFill>
        <p:spPr>
          <a:xfrm>
            <a:off x="6015335" y="1055884"/>
            <a:ext cx="8085742" cy="678136"/>
          </a:xfrm>
          <a:prstGeom prst="rect">
            <a:avLst/>
          </a:prstGeom>
          <a:noFill/>
          <a:ln>
            <a:noFill/>
          </a:ln>
        </p:spPr>
      </p:pic>
      <p:sp>
        <p:nvSpPr>
          <p:cNvPr id="487" name="Google Shape;487;p48"/>
          <p:cNvSpPr txBox="1"/>
          <p:nvPr/>
        </p:nvSpPr>
        <p:spPr>
          <a:xfrm>
            <a:off x="1180980" y="6994342"/>
            <a:ext cx="16175990" cy="2658110"/>
          </a:xfrm>
          <a:prstGeom prst="rect">
            <a:avLst/>
          </a:prstGeom>
          <a:noFill/>
          <a:ln>
            <a:noFill/>
          </a:ln>
        </p:spPr>
        <p:txBody>
          <a:bodyPr anchorCtr="0" anchor="t" bIns="0" lIns="0" spcFirstLastPara="1" rIns="0" wrap="square" tIns="372725">
            <a:spAutoFit/>
          </a:bodyPr>
          <a:lstStyle/>
          <a:p>
            <a:pPr indent="0" lvl="0" marL="12700" marR="0" rtl="0" algn="l">
              <a:lnSpc>
                <a:spcPct val="100000"/>
              </a:lnSpc>
              <a:spcBef>
                <a:spcPts val="0"/>
              </a:spcBef>
              <a:spcAft>
                <a:spcPts val="0"/>
              </a:spcAft>
              <a:buNone/>
            </a:pPr>
            <a:r>
              <a:rPr lang="en-US" sz="4450">
                <a:solidFill>
                  <a:srgbClr val="D5D5D5"/>
                </a:solidFill>
                <a:latin typeface="Helvetica Neue"/>
                <a:ea typeface="Helvetica Neue"/>
                <a:cs typeface="Helvetica Neue"/>
                <a:sym typeface="Helvetica Neue"/>
              </a:rPr>
              <a:t>Explanation:</a:t>
            </a:r>
            <a:endParaRPr sz="4450">
              <a:latin typeface="Helvetica Neue"/>
              <a:ea typeface="Helvetica Neue"/>
              <a:cs typeface="Helvetica Neue"/>
              <a:sym typeface="Helvetica Neue"/>
            </a:endParaRPr>
          </a:p>
          <a:p>
            <a:pPr indent="-461009" lvl="0" marL="1394460" marR="5080" rtl="0" algn="l">
              <a:lnSpc>
                <a:spcPct val="111300"/>
              </a:lnSpc>
              <a:spcBef>
                <a:spcPts val="1995"/>
              </a:spcBef>
              <a:spcAft>
                <a:spcPts val="0"/>
              </a:spcAft>
              <a:buClr>
                <a:srgbClr val="FFFFFF"/>
              </a:buClr>
              <a:buSzPts val="3950"/>
              <a:buFont typeface="Helvetica Neue"/>
              <a:buChar char="•"/>
            </a:pPr>
            <a:r>
              <a:rPr lang="en-US" sz="3950">
                <a:solidFill>
                  <a:srgbClr val="FFFFFF"/>
                </a:solidFill>
                <a:latin typeface="Helvetica Neue"/>
                <a:ea typeface="Helvetica Neue"/>
                <a:cs typeface="Helvetica Neue"/>
                <a:sym typeface="Helvetica Neue"/>
              </a:rPr>
              <a:t>Listing the failed landing outcomes in drone ship, their booster  versions and launch site names for the months in year 2015.</a:t>
            </a:r>
            <a:endParaRPr sz="3950">
              <a:latin typeface="Helvetica Neue"/>
              <a:ea typeface="Helvetica Neue"/>
              <a:cs typeface="Helvetica Neue"/>
              <a:sym typeface="Helvetica Neue"/>
            </a:endParaRPr>
          </a:p>
        </p:txBody>
      </p:sp>
      <p:pic>
        <p:nvPicPr>
          <p:cNvPr id="488" name="Google Shape;488;p48"/>
          <p:cNvPicPr preferRelativeResize="0"/>
          <p:nvPr/>
        </p:nvPicPr>
        <p:blipFill rotWithShape="1">
          <a:blip r:embed="rId4">
            <a:alphaModFix/>
          </a:blip>
          <a:srcRect b="0" l="0" r="0" t="0"/>
          <a:stretch/>
        </p:blipFill>
        <p:spPr>
          <a:xfrm>
            <a:off x="1151797" y="2513012"/>
            <a:ext cx="17800505" cy="313964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49"/>
          <p:cNvPicPr preferRelativeResize="0"/>
          <p:nvPr/>
        </p:nvPicPr>
        <p:blipFill rotWithShape="1">
          <a:blip r:embed="rId3">
            <a:alphaModFix/>
          </a:blip>
          <a:srcRect b="0" l="0" r="0" t="0"/>
          <a:stretch/>
        </p:blipFill>
        <p:spPr>
          <a:xfrm>
            <a:off x="1185064" y="1256157"/>
            <a:ext cx="17775960" cy="522164"/>
          </a:xfrm>
          <a:prstGeom prst="rect">
            <a:avLst/>
          </a:prstGeom>
          <a:noFill/>
          <a:ln>
            <a:noFill/>
          </a:ln>
        </p:spPr>
      </p:pic>
      <p:sp>
        <p:nvSpPr>
          <p:cNvPr id="494" name="Google Shape;494;p49"/>
          <p:cNvSpPr txBox="1"/>
          <p:nvPr/>
        </p:nvSpPr>
        <p:spPr>
          <a:xfrm>
            <a:off x="1180980" y="8267126"/>
            <a:ext cx="17669510" cy="2249805"/>
          </a:xfrm>
          <a:prstGeom prst="rect">
            <a:avLst/>
          </a:prstGeom>
          <a:noFill/>
          <a:ln>
            <a:noFill/>
          </a:ln>
        </p:spPr>
        <p:txBody>
          <a:bodyPr anchorCtr="0" anchor="t" bIns="0" lIns="0" spcFirstLastPara="1" rIns="0" wrap="square" tIns="318125">
            <a:spAutoFit/>
          </a:bodyPr>
          <a:lstStyle/>
          <a:p>
            <a:pPr indent="0" lvl="0" marL="12700" marR="0" rtl="0" algn="l">
              <a:lnSpc>
                <a:spcPct val="100000"/>
              </a:lnSpc>
              <a:spcBef>
                <a:spcPts val="0"/>
              </a:spcBef>
              <a:spcAft>
                <a:spcPts val="0"/>
              </a:spcAft>
              <a:buNone/>
            </a:pPr>
            <a:r>
              <a:rPr lang="en-US" sz="3750">
                <a:solidFill>
                  <a:srgbClr val="D5D5D5"/>
                </a:solidFill>
                <a:latin typeface="Helvetica Neue"/>
                <a:ea typeface="Helvetica Neue"/>
                <a:cs typeface="Helvetica Neue"/>
                <a:sym typeface="Helvetica Neue"/>
              </a:rPr>
              <a:t>Explanation:</a:t>
            </a:r>
            <a:endParaRPr sz="3750">
              <a:latin typeface="Helvetica Neue"/>
              <a:ea typeface="Helvetica Neue"/>
              <a:cs typeface="Helvetica Neue"/>
              <a:sym typeface="Helvetica Neue"/>
            </a:endParaRPr>
          </a:p>
          <a:p>
            <a:pPr indent="-391794" lvl="0" marL="1325245" marR="5080" rtl="0" algn="l">
              <a:lnSpc>
                <a:spcPct val="110800"/>
              </a:lnSpc>
              <a:spcBef>
                <a:spcPts val="1700"/>
              </a:spcBef>
              <a:spcAft>
                <a:spcPts val="0"/>
              </a:spcAft>
              <a:buClr>
                <a:srgbClr val="FFFFFF"/>
              </a:buClr>
              <a:buSzPts val="3350"/>
              <a:buFont typeface="Helvetica Neue"/>
              <a:buChar char="•"/>
            </a:pPr>
            <a:r>
              <a:rPr lang="en-US" sz="3350">
                <a:solidFill>
                  <a:srgbClr val="FFFFFF"/>
                </a:solidFill>
                <a:latin typeface="Helvetica Neue"/>
                <a:ea typeface="Helvetica Neue"/>
                <a:cs typeface="Helvetica Neue"/>
                <a:sym typeface="Helvetica Neue"/>
              </a:rPr>
              <a:t>Ranking the count of landing outcomes (such as Failure (drone ship) or Success  (ground pad)) between the date 2010-06-04 and 2017-03-20 in descending order.</a:t>
            </a:r>
            <a:endParaRPr sz="3350">
              <a:latin typeface="Helvetica Neue"/>
              <a:ea typeface="Helvetica Neue"/>
              <a:cs typeface="Helvetica Neue"/>
              <a:sym typeface="Helvetica Neue"/>
            </a:endParaRPr>
          </a:p>
        </p:txBody>
      </p:sp>
      <p:pic>
        <p:nvPicPr>
          <p:cNvPr id="495" name="Google Shape;495;p49"/>
          <p:cNvPicPr preferRelativeResize="0"/>
          <p:nvPr/>
        </p:nvPicPr>
        <p:blipFill rotWithShape="1">
          <a:blip r:embed="rId4">
            <a:alphaModFix/>
          </a:blip>
          <a:srcRect b="0" l="0" r="0" t="0"/>
          <a:stretch/>
        </p:blipFill>
        <p:spPr>
          <a:xfrm>
            <a:off x="1151797" y="2513012"/>
            <a:ext cx="17800505" cy="575686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50"/>
          <p:cNvPicPr preferRelativeResize="0"/>
          <p:nvPr/>
        </p:nvPicPr>
        <p:blipFill rotWithShape="1">
          <a:blip r:embed="rId3">
            <a:alphaModFix/>
          </a:blip>
          <a:srcRect b="0" l="0" r="0" t="0"/>
          <a:stretch/>
        </p:blipFill>
        <p:spPr>
          <a:xfrm>
            <a:off x="2515315" y="4671688"/>
            <a:ext cx="15135414" cy="113931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51"/>
          <p:cNvPicPr preferRelativeResize="0"/>
          <p:nvPr/>
        </p:nvPicPr>
        <p:blipFill rotWithShape="1">
          <a:blip r:embed="rId3">
            <a:alphaModFix/>
          </a:blip>
          <a:srcRect b="0" l="0" r="0" t="0"/>
          <a:stretch/>
        </p:blipFill>
        <p:spPr>
          <a:xfrm>
            <a:off x="1114949" y="1125545"/>
            <a:ext cx="17888764" cy="771157"/>
          </a:xfrm>
          <a:prstGeom prst="rect">
            <a:avLst/>
          </a:prstGeom>
          <a:noFill/>
          <a:ln>
            <a:noFill/>
          </a:ln>
        </p:spPr>
      </p:pic>
      <p:sp>
        <p:nvSpPr>
          <p:cNvPr id="506" name="Google Shape;506;p51"/>
          <p:cNvSpPr txBox="1"/>
          <p:nvPr/>
        </p:nvSpPr>
        <p:spPr>
          <a:xfrm>
            <a:off x="1180980" y="2432374"/>
            <a:ext cx="7457440" cy="7719059"/>
          </a:xfrm>
          <a:prstGeom prst="rect">
            <a:avLst/>
          </a:prstGeom>
          <a:noFill/>
          <a:ln>
            <a:noFill/>
          </a:ln>
        </p:spPr>
        <p:txBody>
          <a:bodyPr anchorCtr="0" anchor="t" bIns="0" lIns="0" spcFirstLastPara="1" rIns="0" wrap="square" tIns="222250">
            <a:spAutoFit/>
          </a:bodyPr>
          <a:lstStyle/>
          <a:p>
            <a:pPr indent="0" lvl="0" marL="12700" marR="0" rtl="0" algn="l">
              <a:lnSpc>
                <a:spcPct val="100000"/>
              </a:lnSpc>
              <a:spcBef>
                <a:spcPts val="0"/>
              </a:spcBef>
              <a:spcAft>
                <a:spcPts val="0"/>
              </a:spcAft>
              <a:buNone/>
            </a:pPr>
            <a:r>
              <a:rPr lang="en-US" sz="2700">
                <a:solidFill>
                  <a:srgbClr val="D5D5D5"/>
                </a:solidFill>
                <a:latin typeface="Helvetica Neue"/>
                <a:ea typeface="Helvetica Neue"/>
                <a:cs typeface="Helvetica Neue"/>
                <a:sym typeface="Helvetica Neue"/>
              </a:rPr>
              <a:t>Explanation:</a:t>
            </a:r>
            <a:endParaRPr sz="2700">
              <a:latin typeface="Helvetica Neue"/>
              <a:ea typeface="Helvetica Neue"/>
              <a:cs typeface="Helvetica Neue"/>
              <a:sym typeface="Helvetica Neue"/>
            </a:endParaRPr>
          </a:p>
          <a:p>
            <a:pPr indent="-281305" lvl="0" marL="1214755" marR="5080" rtl="0" algn="l">
              <a:lnSpc>
                <a:spcPct val="108800"/>
              </a:lnSpc>
              <a:spcBef>
                <a:spcPts val="1215"/>
              </a:spcBef>
              <a:spcAft>
                <a:spcPts val="0"/>
              </a:spcAft>
              <a:buClr>
                <a:srgbClr val="FFFFFF"/>
              </a:buClr>
              <a:buSzPts val="2400"/>
              <a:buFont typeface="Helvetica Neue"/>
              <a:buChar char="•"/>
            </a:pPr>
            <a:r>
              <a:rPr lang="en-US" sz="2400">
                <a:solidFill>
                  <a:srgbClr val="FFFFFF"/>
                </a:solidFill>
                <a:latin typeface="Helvetica Neue"/>
                <a:ea typeface="Helvetica Neue"/>
                <a:cs typeface="Helvetica Neue"/>
                <a:sym typeface="Helvetica Neue"/>
              </a:rPr>
              <a:t>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a:t>
            </a:r>
            <a:endParaRPr sz="2400">
              <a:latin typeface="Helvetica Neue"/>
              <a:ea typeface="Helvetica Neue"/>
              <a:cs typeface="Helvetica Neue"/>
              <a:sym typeface="Helvetica Neue"/>
            </a:endParaRPr>
          </a:p>
          <a:p>
            <a:pPr indent="-281305" lvl="0" marL="1214755" marR="244475" rtl="0" algn="l">
              <a:lnSpc>
                <a:spcPct val="108800"/>
              </a:lnSpc>
              <a:spcBef>
                <a:spcPts val="1205"/>
              </a:spcBef>
              <a:spcAft>
                <a:spcPts val="0"/>
              </a:spcAft>
              <a:buClr>
                <a:srgbClr val="FFFFFF"/>
              </a:buClr>
              <a:buSzPts val="2400"/>
              <a:buFont typeface="Helvetica Neue"/>
              <a:buChar char="•"/>
            </a:pPr>
            <a:r>
              <a:rPr lang="en-US" sz="2400">
                <a:solidFill>
                  <a:srgbClr val="FFFFFF"/>
                </a:solidFill>
                <a:latin typeface="Helvetica Neue"/>
                <a:ea typeface="Helvetica Neue"/>
                <a:cs typeface="Helvetica Neue"/>
                <a:sym typeface="Helvetica Neue"/>
              </a:rPr>
              <a:t>All launch sites are in very close proximity  to the coast, while launching rockets  towards the ocean it minimises the risk of  having any debris dropping or exploding  near people.</a:t>
            </a:r>
            <a:endParaRPr sz="2400">
              <a:latin typeface="Helvetica Neue"/>
              <a:ea typeface="Helvetica Neue"/>
              <a:cs typeface="Helvetica Neue"/>
              <a:sym typeface="Helvetica Neue"/>
            </a:endParaRPr>
          </a:p>
        </p:txBody>
      </p:sp>
      <p:pic>
        <p:nvPicPr>
          <p:cNvPr id="507" name="Google Shape;507;p51"/>
          <p:cNvPicPr preferRelativeResize="0"/>
          <p:nvPr/>
        </p:nvPicPr>
        <p:blipFill rotWithShape="1">
          <a:blip r:embed="rId4">
            <a:alphaModFix/>
          </a:blip>
          <a:srcRect b="0" l="0" r="0" t="0"/>
          <a:stretch/>
        </p:blipFill>
        <p:spPr>
          <a:xfrm>
            <a:off x="9637348" y="2516503"/>
            <a:ext cx="9210245" cy="775249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52"/>
          <p:cNvPicPr preferRelativeResize="0"/>
          <p:nvPr/>
        </p:nvPicPr>
        <p:blipFill rotWithShape="1">
          <a:blip r:embed="rId3">
            <a:alphaModFix/>
          </a:blip>
          <a:srcRect b="0" l="0" r="0" t="0"/>
          <a:stretch/>
        </p:blipFill>
        <p:spPr>
          <a:xfrm>
            <a:off x="1715634" y="1055883"/>
            <a:ext cx="16705376" cy="825021"/>
          </a:xfrm>
          <a:prstGeom prst="rect">
            <a:avLst/>
          </a:prstGeom>
          <a:noFill/>
          <a:ln>
            <a:noFill/>
          </a:ln>
        </p:spPr>
      </p:pic>
      <p:sp>
        <p:nvSpPr>
          <p:cNvPr id="513" name="Google Shape;513;p52"/>
          <p:cNvSpPr txBox="1"/>
          <p:nvPr>
            <p:ph type="title"/>
          </p:nvPr>
        </p:nvSpPr>
        <p:spPr>
          <a:xfrm>
            <a:off x="1180980" y="2654777"/>
            <a:ext cx="3306300" cy="683700"/>
          </a:xfrm>
          <a:prstGeom prst="rect">
            <a:avLst/>
          </a:prstGeom>
          <a:noFill/>
          <a:ln>
            <a:noFill/>
          </a:ln>
        </p:spPr>
        <p:txBody>
          <a:bodyPr anchorCtr="0" anchor="t" bIns="0" lIns="0" spcFirstLastPara="1" rIns="0" wrap="square" tIns="13950">
            <a:spAutoFit/>
          </a:bodyPr>
          <a:lstStyle/>
          <a:p>
            <a:pPr indent="0" lvl="0" marL="12700" rtl="0" algn="l">
              <a:lnSpc>
                <a:spcPct val="100000"/>
              </a:lnSpc>
              <a:spcBef>
                <a:spcPts val="0"/>
              </a:spcBef>
              <a:spcAft>
                <a:spcPts val="0"/>
              </a:spcAft>
              <a:buNone/>
            </a:pPr>
            <a:r>
              <a:rPr lang="en-US" sz="4350"/>
              <a:t>Explanation:</a:t>
            </a:r>
            <a:endParaRPr sz="4350"/>
          </a:p>
        </p:txBody>
      </p:sp>
      <p:sp>
        <p:nvSpPr>
          <p:cNvPr id="514" name="Google Shape;514;p52"/>
          <p:cNvSpPr txBox="1"/>
          <p:nvPr/>
        </p:nvSpPr>
        <p:spPr>
          <a:xfrm>
            <a:off x="2102418" y="3567841"/>
            <a:ext cx="7975600" cy="6607175"/>
          </a:xfrm>
          <a:prstGeom prst="rect">
            <a:avLst/>
          </a:prstGeom>
          <a:noFill/>
          <a:ln>
            <a:noFill/>
          </a:ln>
        </p:spPr>
        <p:txBody>
          <a:bodyPr anchorCtr="0" anchor="t" bIns="0" lIns="0" spcFirstLastPara="1" rIns="0" wrap="square" tIns="12050">
            <a:spAutoFit/>
          </a:bodyPr>
          <a:lstStyle/>
          <a:p>
            <a:pPr indent="-452120" lvl="0" marL="464184" marR="5080" rtl="0" algn="l">
              <a:lnSpc>
                <a:spcPct val="110600"/>
              </a:lnSpc>
              <a:spcBef>
                <a:spcPts val="0"/>
              </a:spcBef>
              <a:spcAft>
                <a:spcPts val="0"/>
              </a:spcAft>
              <a:buClr>
                <a:srgbClr val="FFFFFF"/>
              </a:buClr>
              <a:buSzPts val="3850"/>
              <a:buFont typeface="Helvetica Neue"/>
              <a:buChar char="•"/>
            </a:pPr>
            <a:r>
              <a:rPr lang="en-US" sz="3850">
                <a:solidFill>
                  <a:srgbClr val="FFFFFF"/>
                </a:solidFill>
                <a:latin typeface="Helvetica Neue"/>
                <a:ea typeface="Helvetica Neue"/>
                <a:cs typeface="Helvetica Neue"/>
                <a:sym typeface="Helvetica Neue"/>
              </a:rPr>
              <a:t>From the colour-labeled markers  we should be able to easily  identify which launch sites have  relatively high success rates.</a:t>
            </a:r>
            <a:endParaRPr sz="3850">
              <a:latin typeface="Helvetica Neue"/>
              <a:ea typeface="Helvetica Neue"/>
              <a:cs typeface="Helvetica Neue"/>
              <a:sym typeface="Helvetica Neue"/>
            </a:endParaRPr>
          </a:p>
          <a:p>
            <a:pPr indent="-452120" lvl="1" marL="924560" marR="915669" rtl="0" algn="l">
              <a:lnSpc>
                <a:spcPct val="110600"/>
              </a:lnSpc>
              <a:spcBef>
                <a:spcPts val="1939"/>
              </a:spcBef>
              <a:spcAft>
                <a:spcPts val="0"/>
              </a:spcAft>
              <a:buClr>
                <a:srgbClr val="FFFFFF"/>
              </a:buClr>
              <a:buSzPts val="3850"/>
              <a:buFont typeface="Helvetica Neue"/>
              <a:buChar char="-"/>
            </a:pPr>
            <a:r>
              <a:rPr b="0" i="0" lang="en-US" sz="3850" u="none" cap="none" strike="noStrike">
                <a:solidFill>
                  <a:srgbClr val="1DB100"/>
                </a:solidFill>
                <a:latin typeface="Helvetica Neue"/>
                <a:ea typeface="Helvetica Neue"/>
                <a:cs typeface="Helvetica Neue"/>
                <a:sym typeface="Helvetica Neue"/>
              </a:rPr>
              <a:t>Green Marker </a:t>
            </a:r>
            <a:r>
              <a:rPr b="0" i="0" lang="en-US" sz="3850" u="none" cap="none" strike="noStrike">
                <a:solidFill>
                  <a:srgbClr val="FFFFFF"/>
                </a:solidFill>
                <a:latin typeface="Helvetica Neue"/>
                <a:ea typeface="Helvetica Neue"/>
                <a:cs typeface="Helvetica Neue"/>
                <a:sym typeface="Helvetica Neue"/>
              </a:rPr>
              <a:t>= Successful  Launch</a:t>
            </a:r>
            <a:endParaRPr b="0" i="0" sz="3850" u="none" cap="none" strike="noStrike">
              <a:latin typeface="Helvetica Neue"/>
              <a:ea typeface="Helvetica Neue"/>
              <a:cs typeface="Helvetica Neue"/>
              <a:sym typeface="Helvetica Neue"/>
            </a:endParaRPr>
          </a:p>
          <a:p>
            <a:pPr indent="-452120" lvl="1" marL="924560" marR="0" rtl="0" algn="l">
              <a:lnSpc>
                <a:spcPct val="100000"/>
              </a:lnSpc>
              <a:spcBef>
                <a:spcPts val="2430"/>
              </a:spcBef>
              <a:spcAft>
                <a:spcPts val="0"/>
              </a:spcAft>
              <a:buClr>
                <a:srgbClr val="FFFFFF"/>
              </a:buClr>
              <a:buSzPts val="3850"/>
              <a:buFont typeface="Helvetica Neue"/>
              <a:buChar char="-"/>
            </a:pPr>
            <a:r>
              <a:rPr b="0" i="0" lang="en-US" sz="3850" u="none" cap="none" strike="noStrike">
                <a:solidFill>
                  <a:srgbClr val="EE220D"/>
                </a:solidFill>
                <a:latin typeface="Helvetica Neue"/>
                <a:ea typeface="Helvetica Neue"/>
                <a:cs typeface="Helvetica Neue"/>
                <a:sym typeface="Helvetica Neue"/>
              </a:rPr>
              <a:t>Red Marker </a:t>
            </a:r>
            <a:r>
              <a:rPr b="0" i="0" lang="en-US" sz="3850" u="none" cap="none" strike="noStrike">
                <a:solidFill>
                  <a:srgbClr val="FFFFFF"/>
                </a:solidFill>
                <a:latin typeface="Helvetica Neue"/>
                <a:ea typeface="Helvetica Neue"/>
                <a:cs typeface="Helvetica Neue"/>
                <a:sym typeface="Helvetica Neue"/>
              </a:rPr>
              <a:t>= Failed Launch</a:t>
            </a:r>
            <a:endParaRPr b="0" i="0" sz="3850" u="none" cap="none" strike="noStrike">
              <a:latin typeface="Helvetica Neue"/>
              <a:ea typeface="Helvetica Neue"/>
              <a:cs typeface="Helvetica Neue"/>
              <a:sym typeface="Helvetica Neue"/>
            </a:endParaRPr>
          </a:p>
          <a:p>
            <a:pPr indent="-452120" lvl="0" marL="464184" marR="549275" rtl="0" algn="l">
              <a:lnSpc>
                <a:spcPct val="110600"/>
              </a:lnSpc>
              <a:spcBef>
                <a:spcPts val="1945"/>
              </a:spcBef>
              <a:spcAft>
                <a:spcPts val="0"/>
              </a:spcAft>
              <a:buClr>
                <a:srgbClr val="FFFFFF"/>
              </a:buClr>
              <a:buSzPts val="3850"/>
              <a:buFont typeface="Helvetica Neue"/>
              <a:buChar char="•"/>
            </a:pPr>
            <a:r>
              <a:rPr lang="en-US" sz="3850">
                <a:solidFill>
                  <a:srgbClr val="FFFFFF"/>
                </a:solidFill>
                <a:latin typeface="Helvetica Neue"/>
                <a:ea typeface="Helvetica Neue"/>
                <a:cs typeface="Helvetica Neue"/>
                <a:sym typeface="Helvetica Neue"/>
              </a:rPr>
              <a:t>Launch Site KSC LC-39A has a  very high Success Rate.</a:t>
            </a:r>
            <a:endParaRPr sz="3850">
              <a:latin typeface="Helvetica Neue"/>
              <a:ea typeface="Helvetica Neue"/>
              <a:cs typeface="Helvetica Neue"/>
              <a:sym typeface="Helvetica Neue"/>
            </a:endParaRPr>
          </a:p>
        </p:txBody>
      </p:sp>
      <p:pic>
        <p:nvPicPr>
          <p:cNvPr id="515" name="Google Shape;515;p52"/>
          <p:cNvPicPr preferRelativeResize="0"/>
          <p:nvPr/>
        </p:nvPicPr>
        <p:blipFill rotWithShape="1">
          <a:blip r:embed="rId4">
            <a:alphaModFix/>
          </a:blip>
          <a:srcRect b="0" l="0" r="0" t="0"/>
          <a:stretch/>
        </p:blipFill>
        <p:spPr>
          <a:xfrm>
            <a:off x="10992932" y="2513394"/>
            <a:ext cx="7851798" cy="774845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53"/>
          <p:cNvPicPr preferRelativeResize="0"/>
          <p:nvPr/>
        </p:nvPicPr>
        <p:blipFill rotWithShape="1">
          <a:blip r:embed="rId3">
            <a:alphaModFix/>
          </a:blip>
          <a:srcRect b="0" l="0" r="0" t="0"/>
          <a:stretch/>
        </p:blipFill>
        <p:spPr>
          <a:xfrm>
            <a:off x="4276895" y="1061078"/>
            <a:ext cx="11619792" cy="1761872"/>
          </a:xfrm>
          <a:prstGeom prst="rect">
            <a:avLst/>
          </a:prstGeom>
          <a:noFill/>
          <a:ln>
            <a:noFill/>
          </a:ln>
        </p:spPr>
      </p:pic>
      <p:sp>
        <p:nvSpPr>
          <p:cNvPr id="521" name="Google Shape;521;p53"/>
          <p:cNvSpPr txBox="1"/>
          <p:nvPr/>
        </p:nvSpPr>
        <p:spPr>
          <a:xfrm>
            <a:off x="1180980" y="3545934"/>
            <a:ext cx="6616700" cy="6538595"/>
          </a:xfrm>
          <a:prstGeom prst="rect">
            <a:avLst/>
          </a:prstGeom>
          <a:noFill/>
          <a:ln>
            <a:noFill/>
          </a:ln>
        </p:spPr>
        <p:txBody>
          <a:bodyPr anchorCtr="0" anchor="t" bIns="0" lIns="0" spcFirstLastPara="1" rIns="0" wrap="square" tIns="224150">
            <a:spAutoFit/>
          </a:bodyPr>
          <a:lstStyle/>
          <a:p>
            <a:pPr indent="0" lvl="0" marL="12700" marR="0" rtl="0" algn="l">
              <a:lnSpc>
                <a:spcPct val="100000"/>
              </a:lnSpc>
              <a:spcBef>
                <a:spcPts val="0"/>
              </a:spcBef>
              <a:spcAft>
                <a:spcPts val="0"/>
              </a:spcAft>
              <a:buNone/>
            </a:pPr>
            <a:r>
              <a:rPr lang="en-US" sz="2550">
                <a:solidFill>
                  <a:srgbClr val="D5D5D5"/>
                </a:solidFill>
                <a:latin typeface="Helvetica Neue"/>
                <a:ea typeface="Helvetica Neue"/>
                <a:cs typeface="Helvetica Neue"/>
                <a:sym typeface="Helvetica Neue"/>
              </a:rPr>
              <a:t>Explanation:</a:t>
            </a:r>
            <a:endParaRPr sz="2550">
              <a:latin typeface="Helvetica Neue"/>
              <a:ea typeface="Helvetica Neue"/>
              <a:cs typeface="Helvetica Neue"/>
              <a:sym typeface="Helvetica Neue"/>
            </a:endParaRPr>
          </a:p>
          <a:p>
            <a:pPr indent="-267335" lvl="0" marL="1200785" marR="5080" rtl="0" algn="l">
              <a:lnSpc>
                <a:spcPct val="110500"/>
              </a:lnSpc>
              <a:spcBef>
                <a:spcPts val="1165"/>
              </a:spcBef>
              <a:spcAft>
                <a:spcPts val="0"/>
              </a:spcAft>
              <a:buClr>
                <a:srgbClr val="FFFFFF"/>
              </a:buClr>
              <a:buSzPts val="2300"/>
              <a:buFont typeface="Helvetica Neue"/>
              <a:buChar char="•"/>
            </a:pPr>
            <a:r>
              <a:rPr lang="en-US" sz="2300">
                <a:solidFill>
                  <a:srgbClr val="FFFFFF"/>
                </a:solidFill>
                <a:latin typeface="Helvetica Neue"/>
                <a:ea typeface="Helvetica Neue"/>
                <a:cs typeface="Helvetica Neue"/>
                <a:sym typeface="Helvetica Neue"/>
              </a:rPr>
              <a:t>From the visual analysis of the launch  site KSC LC-39A we can clearly see that  it is:</a:t>
            </a:r>
            <a:endParaRPr sz="2300">
              <a:latin typeface="Helvetica Neue"/>
              <a:ea typeface="Helvetica Neue"/>
              <a:cs typeface="Helvetica Neue"/>
              <a:sym typeface="Helvetica Neue"/>
            </a:endParaRPr>
          </a:p>
          <a:p>
            <a:pPr indent="-267970" lvl="1" marL="1661795" marR="0" rtl="0" algn="l">
              <a:lnSpc>
                <a:spcPct val="100000"/>
              </a:lnSpc>
              <a:spcBef>
                <a:spcPts val="1435"/>
              </a:spcBef>
              <a:spcAft>
                <a:spcPts val="0"/>
              </a:spcAft>
              <a:buClr>
                <a:srgbClr val="FFFFFF"/>
              </a:buClr>
              <a:buSzPts val="2300"/>
              <a:buFont typeface="Helvetica Neue"/>
              <a:buChar char="-"/>
            </a:pPr>
            <a:r>
              <a:rPr b="0" i="0" lang="en-US" sz="2300" u="none" cap="none" strike="noStrike">
                <a:solidFill>
                  <a:srgbClr val="FFFFFF"/>
                </a:solidFill>
                <a:latin typeface="Helvetica Neue"/>
                <a:ea typeface="Helvetica Neue"/>
                <a:cs typeface="Helvetica Neue"/>
                <a:sym typeface="Helvetica Neue"/>
              </a:rPr>
              <a:t>relative close to railway (15.23 km)</a:t>
            </a:r>
            <a:endParaRPr b="0" i="0" sz="2300" u="none" cap="none" strike="noStrike">
              <a:latin typeface="Helvetica Neue"/>
              <a:ea typeface="Helvetica Neue"/>
              <a:cs typeface="Helvetica Neue"/>
              <a:sym typeface="Helvetica Neue"/>
            </a:endParaRPr>
          </a:p>
          <a:p>
            <a:pPr indent="-267970" lvl="1" marL="1661795" marR="0" rtl="0" algn="l">
              <a:lnSpc>
                <a:spcPct val="100000"/>
              </a:lnSpc>
              <a:spcBef>
                <a:spcPts val="1440"/>
              </a:spcBef>
              <a:spcAft>
                <a:spcPts val="0"/>
              </a:spcAft>
              <a:buClr>
                <a:srgbClr val="FFFFFF"/>
              </a:buClr>
              <a:buSzPts val="2300"/>
              <a:buFont typeface="Helvetica Neue"/>
              <a:buChar char="-"/>
            </a:pPr>
            <a:r>
              <a:rPr b="0" i="0" lang="en-US" sz="2300" u="none" cap="none" strike="noStrike">
                <a:solidFill>
                  <a:srgbClr val="FFFFFF"/>
                </a:solidFill>
                <a:latin typeface="Helvetica Neue"/>
                <a:ea typeface="Helvetica Neue"/>
                <a:cs typeface="Helvetica Neue"/>
                <a:sym typeface="Helvetica Neue"/>
              </a:rPr>
              <a:t>relative close to highway (20.28 km)</a:t>
            </a:r>
            <a:endParaRPr b="0" i="0" sz="2300" u="none" cap="none" strike="noStrike">
              <a:latin typeface="Helvetica Neue"/>
              <a:ea typeface="Helvetica Neue"/>
              <a:cs typeface="Helvetica Neue"/>
              <a:sym typeface="Helvetica Neue"/>
            </a:endParaRPr>
          </a:p>
          <a:p>
            <a:pPr indent="-267970" lvl="1" marL="1661795" marR="0" rtl="0" algn="l">
              <a:lnSpc>
                <a:spcPct val="100000"/>
              </a:lnSpc>
              <a:spcBef>
                <a:spcPts val="1440"/>
              </a:spcBef>
              <a:spcAft>
                <a:spcPts val="0"/>
              </a:spcAft>
              <a:buClr>
                <a:srgbClr val="FFFFFF"/>
              </a:buClr>
              <a:buSzPts val="2300"/>
              <a:buFont typeface="Helvetica Neue"/>
              <a:buChar char="-"/>
            </a:pPr>
            <a:r>
              <a:rPr b="0" i="0" lang="en-US" sz="2300" u="none" cap="none" strike="noStrike">
                <a:solidFill>
                  <a:srgbClr val="FFFFFF"/>
                </a:solidFill>
                <a:latin typeface="Helvetica Neue"/>
                <a:ea typeface="Helvetica Neue"/>
                <a:cs typeface="Helvetica Neue"/>
                <a:sym typeface="Helvetica Neue"/>
              </a:rPr>
              <a:t>relative close to coastline (14.99 km)</a:t>
            </a:r>
            <a:endParaRPr b="0" i="0" sz="2300" u="none" cap="none" strike="noStrike">
              <a:latin typeface="Helvetica Neue"/>
              <a:ea typeface="Helvetica Neue"/>
              <a:cs typeface="Helvetica Neue"/>
              <a:sym typeface="Helvetica Neue"/>
            </a:endParaRPr>
          </a:p>
          <a:p>
            <a:pPr indent="-267335" lvl="0" marL="1200785" marR="722630" rtl="0" algn="l">
              <a:lnSpc>
                <a:spcPct val="110500"/>
              </a:lnSpc>
              <a:spcBef>
                <a:spcPts val="1145"/>
              </a:spcBef>
              <a:spcAft>
                <a:spcPts val="0"/>
              </a:spcAft>
              <a:buClr>
                <a:srgbClr val="FFFFFF"/>
              </a:buClr>
              <a:buSzPts val="2300"/>
              <a:buFont typeface="Helvetica Neue"/>
              <a:buChar char="•"/>
            </a:pPr>
            <a:r>
              <a:rPr lang="en-US" sz="2300">
                <a:solidFill>
                  <a:srgbClr val="FFFFFF"/>
                </a:solidFill>
                <a:latin typeface="Helvetica Neue"/>
                <a:ea typeface="Helvetica Neue"/>
                <a:cs typeface="Helvetica Neue"/>
                <a:sym typeface="Helvetica Neue"/>
              </a:rPr>
              <a:t>Also the launch site KSC LC-39A is  relative close to its closest city  Titusville (16.32 km).</a:t>
            </a:r>
            <a:endParaRPr sz="2300">
              <a:latin typeface="Helvetica Neue"/>
              <a:ea typeface="Helvetica Neue"/>
              <a:cs typeface="Helvetica Neue"/>
              <a:sym typeface="Helvetica Neue"/>
            </a:endParaRPr>
          </a:p>
          <a:p>
            <a:pPr indent="-267335" lvl="0" marL="1200785" marR="432434" rtl="0" algn="l">
              <a:lnSpc>
                <a:spcPct val="110500"/>
              </a:lnSpc>
              <a:spcBef>
                <a:spcPts val="1150"/>
              </a:spcBef>
              <a:spcAft>
                <a:spcPts val="0"/>
              </a:spcAft>
              <a:buClr>
                <a:srgbClr val="FFFFFF"/>
              </a:buClr>
              <a:buSzPts val="2300"/>
              <a:buFont typeface="Helvetica Neue"/>
              <a:buChar char="•"/>
            </a:pPr>
            <a:r>
              <a:rPr lang="en-US" sz="2300">
                <a:solidFill>
                  <a:srgbClr val="FFFFFF"/>
                </a:solidFill>
                <a:latin typeface="Helvetica Neue"/>
                <a:ea typeface="Helvetica Neue"/>
                <a:cs typeface="Helvetica Neue"/>
                <a:sym typeface="Helvetica Neue"/>
              </a:rPr>
              <a:t>Failed rocket with its high speed can  cover distances like 15-20 km in few  seconds. It could be potentially  dangerous to populated areas.</a:t>
            </a:r>
            <a:endParaRPr sz="2300">
              <a:latin typeface="Helvetica Neue"/>
              <a:ea typeface="Helvetica Neue"/>
              <a:cs typeface="Helvetica Neue"/>
              <a:sym typeface="Helvetica Neue"/>
            </a:endParaRPr>
          </a:p>
        </p:txBody>
      </p:sp>
      <p:pic>
        <p:nvPicPr>
          <p:cNvPr id="522" name="Google Shape;522;p53"/>
          <p:cNvPicPr preferRelativeResize="0"/>
          <p:nvPr/>
        </p:nvPicPr>
        <p:blipFill rotWithShape="1">
          <a:blip r:embed="rId4">
            <a:alphaModFix/>
          </a:blip>
          <a:srcRect b="0" l="0" r="0" t="0"/>
          <a:stretch/>
        </p:blipFill>
        <p:spPr>
          <a:xfrm>
            <a:off x="8583912" y="3560373"/>
            <a:ext cx="10265283" cy="670136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54"/>
          <p:cNvPicPr preferRelativeResize="0"/>
          <p:nvPr/>
        </p:nvPicPr>
        <p:blipFill rotWithShape="1">
          <a:blip r:embed="rId3">
            <a:alphaModFix/>
          </a:blip>
          <a:srcRect b="0" l="0" r="0" t="0"/>
          <a:stretch/>
        </p:blipFill>
        <p:spPr>
          <a:xfrm>
            <a:off x="2157609" y="3216236"/>
            <a:ext cx="15901839" cy="23983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19"/>
          <p:cNvPicPr preferRelativeResize="0"/>
          <p:nvPr/>
        </p:nvPicPr>
        <p:blipFill rotWithShape="1">
          <a:blip r:embed="rId3">
            <a:alphaModFix/>
          </a:blip>
          <a:srcRect b="0" l="0" r="0" t="0"/>
          <a:stretch/>
        </p:blipFill>
        <p:spPr>
          <a:xfrm>
            <a:off x="7621400" y="1055884"/>
            <a:ext cx="4906154" cy="678136"/>
          </a:xfrm>
          <a:prstGeom prst="rect">
            <a:avLst/>
          </a:prstGeom>
          <a:noFill/>
          <a:ln>
            <a:noFill/>
          </a:ln>
        </p:spPr>
      </p:pic>
      <p:pic>
        <p:nvPicPr>
          <p:cNvPr id="173" name="Google Shape;173;p19"/>
          <p:cNvPicPr preferRelativeResize="0"/>
          <p:nvPr/>
        </p:nvPicPr>
        <p:blipFill rotWithShape="1">
          <a:blip r:embed="rId4">
            <a:alphaModFix/>
          </a:blip>
          <a:srcRect b="0" l="0" r="0" t="0"/>
          <a:stretch/>
        </p:blipFill>
        <p:spPr>
          <a:xfrm>
            <a:off x="1147722" y="3771319"/>
            <a:ext cx="5371564" cy="5361093"/>
          </a:xfrm>
          <a:prstGeom prst="rect">
            <a:avLst/>
          </a:prstGeom>
          <a:noFill/>
          <a:ln>
            <a:noFill/>
          </a:ln>
        </p:spPr>
      </p:pic>
      <p:sp>
        <p:nvSpPr>
          <p:cNvPr id="174" name="Google Shape;174;p19"/>
          <p:cNvSpPr txBox="1"/>
          <p:nvPr>
            <p:ph type="title"/>
          </p:nvPr>
        </p:nvSpPr>
        <p:spPr>
          <a:xfrm>
            <a:off x="7170484" y="2504308"/>
            <a:ext cx="6005700" cy="484800"/>
          </a:xfrm>
          <a:prstGeom prst="rect">
            <a:avLst/>
          </a:prstGeom>
          <a:noFill/>
          <a:ln>
            <a:noFill/>
          </a:ln>
        </p:spPr>
        <p:txBody>
          <a:bodyPr anchorCtr="0" anchor="t" bIns="0" lIns="0" spcFirstLastPara="1" rIns="0" wrap="square" tIns="15225">
            <a:spAutoFit/>
          </a:bodyPr>
          <a:lstStyle/>
          <a:p>
            <a:pPr indent="0" lvl="0" marL="12700" rtl="0" algn="l">
              <a:lnSpc>
                <a:spcPct val="100000"/>
              </a:lnSpc>
              <a:spcBef>
                <a:spcPts val="0"/>
              </a:spcBef>
              <a:spcAft>
                <a:spcPts val="0"/>
              </a:spcAft>
              <a:buNone/>
            </a:pPr>
            <a:r>
              <a:rPr lang="en-US" sz="3050"/>
              <a:t>Project background and context</a:t>
            </a:r>
            <a:endParaRPr sz="3050"/>
          </a:p>
        </p:txBody>
      </p:sp>
      <p:sp>
        <p:nvSpPr>
          <p:cNvPr id="175" name="Google Shape;175;p19"/>
          <p:cNvSpPr txBox="1"/>
          <p:nvPr/>
        </p:nvSpPr>
        <p:spPr>
          <a:xfrm>
            <a:off x="7170484" y="3147181"/>
            <a:ext cx="11907520" cy="7273925"/>
          </a:xfrm>
          <a:prstGeom prst="rect">
            <a:avLst/>
          </a:prstGeom>
          <a:noFill/>
          <a:ln>
            <a:noFill/>
          </a:ln>
        </p:spPr>
        <p:txBody>
          <a:bodyPr anchorCtr="0" anchor="t" bIns="0" lIns="0" spcFirstLastPara="1" rIns="0" wrap="square" tIns="12050">
            <a:spAutoFit/>
          </a:bodyPr>
          <a:lstStyle/>
          <a:p>
            <a:pPr indent="0" lvl="0" marL="766445" marR="40005" rtl="0" algn="l">
              <a:lnSpc>
                <a:spcPct val="109400"/>
              </a:lnSpc>
              <a:spcBef>
                <a:spcPts val="0"/>
              </a:spcBef>
              <a:spcAft>
                <a:spcPts val="0"/>
              </a:spcAft>
              <a:buNone/>
            </a:pPr>
            <a:r>
              <a:rPr b="0" i="0" lang="en-US" sz="2700" u="none" cap="none" strike="noStrike">
                <a:solidFill>
                  <a:srgbClr val="FFFFFF"/>
                </a:solidFill>
                <a:latin typeface="Helvetica Neue"/>
                <a:ea typeface="Helvetica Neue"/>
                <a:cs typeface="Helvetica Neue"/>
                <a:sym typeface="Helvetica Neue"/>
              </a:rPr>
              <a:t>SpaceX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a:t>
            </a:r>
            <a:r>
              <a:rPr b="0" i="0" lang="en-US" sz="2700" u="none" cap="none" strike="noStrike">
                <a:solidFill>
                  <a:srgbClr val="FFFFFF"/>
                </a:solidFill>
                <a:latin typeface="Times New Roman"/>
                <a:ea typeface="Times New Roman"/>
                <a:cs typeface="Times New Roman"/>
                <a:sym typeface="Times New Roman"/>
              </a:rPr>
              <a:t>f</a:t>
            </a:r>
            <a:r>
              <a:rPr b="0" i="0" lang="en-US" sz="2700" u="none" cap="none" strike="noStrike">
                <a:solidFill>
                  <a:srgbClr val="FFFFFF"/>
                </a:solidFill>
                <a:latin typeface="Helvetica Neue"/>
                <a:ea typeface="Helvetica Neue"/>
                <a:cs typeface="Helvetica Neue"/>
                <a:sym typeface="Helvetica Neue"/>
              </a:rPr>
              <a:t>irst stage. Therefore, if we  can determine if the </a:t>
            </a:r>
            <a:r>
              <a:rPr b="0" i="0" lang="en-US" sz="2700" u="none" cap="none" strike="noStrike">
                <a:solidFill>
                  <a:srgbClr val="FFFFFF"/>
                </a:solidFill>
                <a:latin typeface="Times New Roman"/>
                <a:ea typeface="Times New Roman"/>
                <a:cs typeface="Times New Roman"/>
                <a:sym typeface="Times New Roman"/>
              </a:rPr>
              <a:t>f</a:t>
            </a:r>
            <a:r>
              <a:rPr b="0" i="0" lang="en-US" sz="2700" u="none" cap="none" strike="noStrike">
                <a:solidFill>
                  <a:srgbClr val="FFFFFF"/>
                </a:solidFill>
                <a:latin typeface="Helvetica Neue"/>
                <a:ea typeface="Helvetica Neue"/>
                <a:cs typeface="Helvetica Neue"/>
                <a:sym typeface="Helvetica Neue"/>
              </a:rPr>
              <a:t>irst stage will land, we can determine the cost  of a launch. Based on public information and machine learning  models, we are going to predict if SpaceX will reuse the </a:t>
            </a:r>
            <a:r>
              <a:rPr b="0" i="0" lang="en-US" sz="2700" u="none" cap="none" strike="noStrike">
                <a:solidFill>
                  <a:srgbClr val="FFFFFF"/>
                </a:solidFill>
                <a:latin typeface="Times New Roman"/>
                <a:ea typeface="Times New Roman"/>
                <a:cs typeface="Times New Roman"/>
                <a:sym typeface="Times New Roman"/>
              </a:rPr>
              <a:t>f</a:t>
            </a:r>
            <a:r>
              <a:rPr b="0" i="0" lang="en-US" sz="2700" u="none" cap="none" strike="noStrike">
                <a:solidFill>
                  <a:srgbClr val="FFFFFF"/>
                </a:solidFill>
                <a:latin typeface="Helvetica Neue"/>
                <a:ea typeface="Helvetica Neue"/>
                <a:cs typeface="Helvetica Neue"/>
                <a:sym typeface="Helvetica Neue"/>
              </a:rPr>
              <a:t>irst stage.</a:t>
            </a:r>
            <a:endParaRPr b="0" i="0" sz="2700" u="none" cap="none" strike="noStrike">
              <a:latin typeface="Helvetica Neue"/>
              <a:ea typeface="Helvetica Neue"/>
              <a:cs typeface="Helvetica Neue"/>
              <a:sym typeface="Helvetica Neue"/>
            </a:endParaRPr>
          </a:p>
          <a:p>
            <a:pPr indent="0" lvl="0" marL="12700" marR="0" rtl="0" algn="l">
              <a:lnSpc>
                <a:spcPct val="100000"/>
              </a:lnSpc>
              <a:spcBef>
                <a:spcPts val="3220"/>
              </a:spcBef>
              <a:spcAft>
                <a:spcPts val="0"/>
              </a:spcAft>
              <a:buNone/>
            </a:pPr>
            <a:r>
              <a:rPr b="0" i="0" lang="en-US" sz="3050" u="none" cap="none" strike="noStrike">
                <a:solidFill>
                  <a:srgbClr val="D5D5D5"/>
                </a:solidFill>
                <a:latin typeface="Helvetica Neue"/>
                <a:ea typeface="Helvetica Neue"/>
                <a:cs typeface="Helvetica Neue"/>
                <a:sym typeface="Helvetica Neue"/>
              </a:rPr>
              <a:t>Questions to be answered</a:t>
            </a:r>
            <a:endParaRPr b="0" i="0" sz="3050" u="none" cap="none" strike="noStrike">
              <a:latin typeface="Helvetica Neue"/>
              <a:ea typeface="Helvetica Neue"/>
              <a:cs typeface="Helvetica Neue"/>
              <a:sym typeface="Helvetica Neue"/>
            </a:endParaRPr>
          </a:p>
          <a:p>
            <a:pPr indent="-208278" lvl="0" marL="974089" marR="0" rtl="0" algn="l">
              <a:lnSpc>
                <a:spcPct val="100000"/>
              </a:lnSpc>
              <a:spcBef>
                <a:spcPts val="1680"/>
              </a:spcBef>
              <a:spcAft>
                <a:spcPts val="0"/>
              </a:spcAft>
              <a:buClr>
                <a:srgbClr val="FFFFFF"/>
              </a:buClr>
              <a:buSzPts val="2700"/>
              <a:buFont typeface="Helvetica Neue"/>
              <a:buChar char="-"/>
            </a:pPr>
            <a:r>
              <a:rPr b="0" i="0" lang="en-US" sz="2700" u="none" cap="none" strike="noStrike">
                <a:solidFill>
                  <a:srgbClr val="FFFFFF"/>
                </a:solidFill>
                <a:latin typeface="Helvetica Neue"/>
                <a:ea typeface="Helvetica Neue"/>
                <a:cs typeface="Helvetica Neue"/>
                <a:sym typeface="Helvetica Neue"/>
              </a:rPr>
              <a:t>How do variables such as payload mass, launch site, number of</a:t>
            </a:r>
            <a:endParaRPr b="0" i="0" sz="2700" u="none" cap="none" strike="noStrike">
              <a:latin typeface="Helvetica Neue"/>
              <a:ea typeface="Helvetica Neue"/>
              <a:cs typeface="Helvetica Neue"/>
              <a:sym typeface="Helvetica Neue"/>
            </a:endParaRPr>
          </a:p>
          <a:p>
            <a:pPr indent="0" lvl="0" marL="766445" marR="0" rtl="0" algn="l">
              <a:lnSpc>
                <a:spcPct val="100000"/>
              </a:lnSpc>
              <a:spcBef>
                <a:spcPts val="305"/>
              </a:spcBef>
              <a:spcAft>
                <a:spcPts val="0"/>
              </a:spcAft>
              <a:buNone/>
            </a:pPr>
            <a:r>
              <a:rPr b="0" i="0" lang="en-US" sz="2700" u="none" cap="none" strike="noStrike">
                <a:solidFill>
                  <a:srgbClr val="FFFFFF"/>
                </a:solidFill>
                <a:latin typeface="Times New Roman"/>
                <a:ea typeface="Times New Roman"/>
                <a:cs typeface="Times New Roman"/>
                <a:sym typeface="Times New Roman"/>
              </a:rPr>
              <a:t>f</a:t>
            </a:r>
            <a:r>
              <a:rPr b="0" i="0" lang="en-US" sz="2700" u="none" cap="none" strike="noStrike">
                <a:solidFill>
                  <a:srgbClr val="FFFFFF"/>
                </a:solidFill>
                <a:latin typeface="Helvetica Neue"/>
                <a:ea typeface="Helvetica Neue"/>
                <a:cs typeface="Helvetica Neue"/>
                <a:sym typeface="Helvetica Neue"/>
              </a:rPr>
              <a:t>lights, and orbits affect the success of the </a:t>
            </a:r>
            <a:r>
              <a:rPr b="0" i="0" lang="en-US" sz="2700" u="none" cap="none" strike="noStrike">
                <a:solidFill>
                  <a:srgbClr val="FFFFFF"/>
                </a:solidFill>
                <a:latin typeface="Times New Roman"/>
                <a:ea typeface="Times New Roman"/>
                <a:cs typeface="Times New Roman"/>
                <a:sym typeface="Times New Roman"/>
              </a:rPr>
              <a:t>f</a:t>
            </a:r>
            <a:r>
              <a:rPr b="0" i="0" lang="en-US" sz="2700" u="none" cap="none" strike="noStrike">
                <a:solidFill>
                  <a:srgbClr val="FFFFFF"/>
                </a:solidFill>
                <a:latin typeface="Helvetica Neue"/>
                <a:ea typeface="Helvetica Neue"/>
                <a:cs typeface="Helvetica Neue"/>
                <a:sym typeface="Helvetica Neue"/>
              </a:rPr>
              <a:t>irst stage landing?</a:t>
            </a:r>
            <a:endParaRPr b="0" i="0" sz="2700" u="none" cap="none" strike="noStrike">
              <a:latin typeface="Helvetica Neue"/>
              <a:ea typeface="Helvetica Neue"/>
              <a:cs typeface="Helvetica Neue"/>
              <a:sym typeface="Helvetica Neue"/>
            </a:endParaRPr>
          </a:p>
          <a:p>
            <a:pPr indent="-208278" lvl="0" marL="974089" marR="0" rtl="0" algn="l">
              <a:lnSpc>
                <a:spcPct val="100000"/>
              </a:lnSpc>
              <a:spcBef>
                <a:spcPts val="1670"/>
              </a:spcBef>
              <a:spcAft>
                <a:spcPts val="0"/>
              </a:spcAft>
              <a:buClr>
                <a:srgbClr val="FFFFFF"/>
              </a:buClr>
              <a:buSzPts val="2700"/>
              <a:buFont typeface="Helvetica Neue"/>
              <a:buChar char="-"/>
            </a:pPr>
            <a:r>
              <a:rPr b="0" i="0" lang="en-US" sz="2700" u="none" cap="none" strike="noStrike">
                <a:solidFill>
                  <a:srgbClr val="FFFFFF"/>
                </a:solidFill>
                <a:latin typeface="Helvetica Neue"/>
                <a:ea typeface="Helvetica Neue"/>
                <a:cs typeface="Helvetica Neue"/>
                <a:sym typeface="Helvetica Neue"/>
              </a:rPr>
              <a:t>Does the rate of successful landings increase over the years?</a:t>
            </a:r>
            <a:endParaRPr b="0" i="0" sz="2700" u="none" cap="none" strike="noStrike">
              <a:latin typeface="Helvetica Neue"/>
              <a:ea typeface="Helvetica Neue"/>
              <a:cs typeface="Helvetica Neue"/>
              <a:sym typeface="Helvetica Neue"/>
            </a:endParaRPr>
          </a:p>
          <a:p>
            <a:pPr indent="-171450" lvl="0" marL="766445" marR="5080" rtl="0" algn="l">
              <a:lnSpc>
                <a:spcPct val="109400"/>
              </a:lnSpc>
              <a:spcBef>
                <a:spcPts val="1365"/>
              </a:spcBef>
              <a:spcAft>
                <a:spcPts val="0"/>
              </a:spcAft>
              <a:buClr>
                <a:srgbClr val="FFFFFF"/>
              </a:buClr>
              <a:buSzPts val="2700"/>
              <a:buFont typeface="Helvetica Neue"/>
              <a:buChar char="-"/>
            </a:pPr>
            <a:r>
              <a:rPr b="0" i="0" lang="en-US" sz="2700" u="none" cap="none" strike="noStrike">
                <a:solidFill>
                  <a:srgbClr val="FFFFFF"/>
                </a:solidFill>
                <a:latin typeface="Helvetica Neue"/>
                <a:ea typeface="Helvetica Neue"/>
                <a:cs typeface="Helvetica Neue"/>
                <a:sym typeface="Helvetica Neue"/>
              </a:rPr>
              <a:t>What is the best algorithm that can be used for binary classi</a:t>
            </a:r>
            <a:r>
              <a:rPr b="0" i="0" lang="en-US" sz="2700" u="none" cap="none" strike="noStrike">
                <a:solidFill>
                  <a:srgbClr val="FFFFFF"/>
                </a:solidFill>
                <a:latin typeface="Times New Roman"/>
                <a:ea typeface="Times New Roman"/>
                <a:cs typeface="Times New Roman"/>
                <a:sym typeface="Times New Roman"/>
              </a:rPr>
              <a:t>f</a:t>
            </a:r>
            <a:r>
              <a:rPr b="0" i="0" lang="en-US" sz="2700" u="none" cap="none" strike="noStrike">
                <a:solidFill>
                  <a:srgbClr val="FFFFFF"/>
                </a:solidFill>
                <a:latin typeface="Helvetica Neue"/>
                <a:ea typeface="Helvetica Neue"/>
                <a:cs typeface="Helvetica Neue"/>
                <a:sym typeface="Helvetica Neue"/>
              </a:rPr>
              <a:t>ication  in this case?</a:t>
            </a:r>
            <a:endParaRPr b="0" i="0" sz="2700" u="none" cap="none" strike="noStrike">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p55"/>
          <p:cNvPicPr preferRelativeResize="0"/>
          <p:nvPr/>
        </p:nvPicPr>
        <p:blipFill rotWithShape="1">
          <a:blip r:embed="rId3">
            <a:alphaModFix/>
          </a:blip>
          <a:srcRect b="0" l="0" r="0" t="0"/>
          <a:stretch/>
        </p:blipFill>
        <p:spPr>
          <a:xfrm>
            <a:off x="3499809" y="1050606"/>
            <a:ext cx="13173965" cy="683413"/>
          </a:xfrm>
          <a:prstGeom prst="rect">
            <a:avLst/>
          </a:prstGeom>
          <a:noFill/>
          <a:ln>
            <a:noFill/>
          </a:ln>
        </p:spPr>
      </p:pic>
      <p:sp>
        <p:nvSpPr>
          <p:cNvPr id="533" name="Google Shape;533;p55"/>
          <p:cNvSpPr txBox="1"/>
          <p:nvPr/>
        </p:nvSpPr>
        <p:spPr>
          <a:xfrm>
            <a:off x="1180980" y="8156697"/>
            <a:ext cx="15871825" cy="2255520"/>
          </a:xfrm>
          <a:prstGeom prst="rect">
            <a:avLst/>
          </a:prstGeom>
          <a:noFill/>
          <a:ln>
            <a:noFill/>
          </a:ln>
        </p:spPr>
        <p:txBody>
          <a:bodyPr anchorCtr="0" anchor="t" bIns="0" lIns="0" spcFirstLastPara="1" rIns="0" wrap="square" tIns="313675">
            <a:spAutoFit/>
          </a:bodyPr>
          <a:lstStyle/>
          <a:p>
            <a:pPr indent="0" lvl="0" marL="12700" marR="0" rtl="0" algn="l">
              <a:lnSpc>
                <a:spcPct val="100000"/>
              </a:lnSpc>
              <a:spcBef>
                <a:spcPts val="0"/>
              </a:spcBef>
              <a:spcAft>
                <a:spcPts val="0"/>
              </a:spcAft>
              <a:buNone/>
            </a:pPr>
            <a:r>
              <a:rPr lang="en-US" sz="3800">
                <a:solidFill>
                  <a:srgbClr val="D5D5D5"/>
                </a:solidFill>
                <a:latin typeface="Helvetica Neue"/>
                <a:ea typeface="Helvetica Neue"/>
                <a:cs typeface="Helvetica Neue"/>
                <a:sym typeface="Helvetica Neue"/>
              </a:rPr>
              <a:t>Explanation:</a:t>
            </a:r>
            <a:endParaRPr sz="3800">
              <a:latin typeface="Helvetica Neue"/>
              <a:ea typeface="Helvetica Neue"/>
              <a:cs typeface="Helvetica Neue"/>
              <a:sym typeface="Helvetica Neue"/>
            </a:endParaRPr>
          </a:p>
          <a:p>
            <a:pPr indent="-396239" lvl="0" marL="1330325" marR="5080" rtl="0" algn="l">
              <a:lnSpc>
                <a:spcPct val="109100"/>
              </a:lnSpc>
              <a:spcBef>
                <a:spcPts val="1720"/>
              </a:spcBef>
              <a:spcAft>
                <a:spcPts val="0"/>
              </a:spcAft>
              <a:buClr>
                <a:srgbClr val="FFFFFF"/>
              </a:buClr>
              <a:buSzPts val="3400"/>
              <a:buFont typeface="Helvetica Neue"/>
              <a:buChar char="•"/>
            </a:pPr>
            <a:r>
              <a:rPr lang="en-US" sz="3400">
                <a:solidFill>
                  <a:srgbClr val="FFFFFF"/>
                </a:solidFill>
                <a:latin typeface="Helvetica Neue"/>
                <a:ea typeface="Helvetica Neue"/>
                <a:cs typeface="Helvetica Neue"/>
                <a:sym typeface="Helvetica Neue"/>
              </a:rPr>
              <a:t>The chart clearly shows that from all the sites, KSC LC-39A has the most  successful launches.</a:t>
            </a:r>
            <a:endParaRPr sz="3400">
              <a:latin typeface="Helvetica Neue"/>
              <a:ea typeface="Helvetica Neue"/>
              <a:cs typeface="Helvetica Neue"/>
              <a:sym typeface="Helvetica Neue"/>
            </a:endParaRPr>
          </a:p>
        </p:txBody>
      </p:sp>
      <p:pic>
        <p:nvPicPr>
          <p:cNvPr id="534" name="Google Shape;534;p55"/>
          <p:cNvPicPr preferRelativeResize="0"/>
          <p:nvPr/>
        </p:nvPicPr>
        <p:blipFill rotWithShape="1">
          <a:blip r:embed="rId4">
            <a:alphaModFix/>
          </a:blip>
          <a:srcRect b="0" l="0" r="0" t="0"/>
          <a:stretch/>
        </p:blipFill>
        <p:spPr>
          <a:xfrm>
            <a:off x="1151797" y="2513012"/>
            <a:ext cx="17800505" cy="562515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56"/>
          <p:cNvPicPr preferRelativeResize="0"/>
          <p:nvPr/>
        </p:nvPicPr>
        <p:blipFill rotWithShape="1">
          <a:blip r:embed="rId3">
            <a:alphaModFix/>
          </a:blip>
          <a:srcRect b="0" l="0" r="0" t="0"/>
          <a:stretch/>
        </p:blipFill>
        <p:spPr>
          <a:xfrm>
            <a:off x="1166792" y="1055883"/>
            <a:ext cx="17835603" cy="838215"/>
          </a:xfrm>
          <a:prstGeom prst="rect">
            <a:avLst/>
          </a:prstGeom>
          <a:noFill/>
          <a:ln>
            <a:noFill/>
          </a:ln>
        </p:spPr>
      </p:pic>
      <p:sp>
        <p:nvSpPr>
          <p:cNvPr id="540" name="Google Shape;540;p56"/>
          <p:cNvSpPr txBox="1"/>
          <p:nvPr/>
        </p:nvSpPr>
        <p:spPr>
          <a:xfrm>
            <a:off x="1180980" y="8156697"/>
            <a:ext cx="17392650" cy="2255520"/>
          </a:xfrm>
          <a:prstGeom prst="rect">
            <a:avLst/>
          </a:prstGeom>
          <a:noFill/>
          <a:ln>
            <a:noFill/>
          </a:ln>
        </p:spPr>
        <p:txBody>
          <a:bodyPr anchorCtr="0" anchor="t" bIns="0" lIns="0" spcFirstLastPara="1" rIns="0" wrap="square" tIns="313675">
            <a:spAutoFit/>
          </a:bodyPr>
          <a:lstStyle/>
          <a:p>
            <a:pPr indent="0" lvl="0" marL="12700" marR="0" rtl="0" algn="l">
              <a:lnSpc>
                <a:spcPct val="100000"/>
              </a:lnSpc>
              <a:spcBef>
                <a:spcPts val="0"/>
              </a:spcBef>
              <a:spcAft>
                <a:spcPts val="0"/>
              </a:spcAft>
              <a:buNone/>
            </a:pPr>
            <a:r>
              <a:rPr lang="en-US" sz="3800">
                <a:solidFill>
                  <a:srgbClr val="D5D5D5"/>
                </a:solidFill>
                <a:latin typeface="Helvetica Neue"/>
                <a:ea typeface="Helvetica Neue"/>
                <a:cs typeface="Helvetica Neue"/>
                <a:sym typeface="Helvetica Neue"/>
              </a:rPr>
              <a:t>Explanation:</a:t>
            </a:r>
            <a:endParaRPr sz="3800">
              <a:latin typeface="Helvetica Neue"/>
              <a:ea typeface="Helvetica Neue"/>
              <a:cs typeface="Helvetica Neue"/>
              <a:sym typeface="Helvetica Neue"/>
            </a:endParaRPr>
          </a:p>
          <a:p>
            <a:pPr indent="-396239" lvl="0" marL="1330325" marR="5080" rtl="0" algn="l">
              <a:lnSpc>
                <a:spcPct val="109100"/>
              </a:lnSpc>
              <a:spcBef>
                <a:spcPts val="1720"/>
              </a:spcBef>
              <a:spcAft>
                <a:spcPts val="0"/>
              </a:spcAft>
              <a:buClr>
                <a:srgbClr val="FFFFFF"/>
              </a:buClr>
              <a:buSzPts val="3400"/>
              <a:buFont typeface="Helvetica Neue"/>
              <a:buChar char="•"/>
            </a:pPr>
            <a:r>
              <a:rPr lang="en-US" sz="3400">
                <a:solidFill>
                  <a:srgbClr val="FFFFFF"/>
                </a:solidFill>
                <a:latin typeface="Helvetica Neue"/>
                <a:ea typeface="Helvetica Neue"/>
                <a:cs typeface="Helvetica Neue"/>
                <a:sym typeface="Helvetica Neue"/>
              </a:rPr>
              <a:t>KSC LC-39A has the highest launch success rate (76.9%) with 10 successful and  only 3 failed landings.</a:t>
            </a:r>
            <a:endParaRPr sz="3400">
              <a:latin typeface="Helvetica Neue"/>
              <a:ea typeface="Helvetica Neue"/>
              <a:cs typeface="Helvetica Neue"/>
              <a:sym typeface="Helvetica Neue"/>
            </a:endParaRPr>
          </a:p>
        </p:txBody>
      </p:sp>
      <p:pic>
        <p:nvPicPr>
          <p:cNvPr id="541" name="Google Shape;541;p56"/>
          <p:cNvPicPr preferRelativeResize="0"/>
          <p:nvPr/>
        </p:nvPicPr>
        <p:blipFill rotWithShape="1">
          <a:blip r:embed="rId4">
            <a:alphaModFix/>
          </a:blip>
          <a:srcRect b="0" l="0" r="0" t="0"/>
          <a:stretch/>
        </p:blipFill>
        <p:spPr>
          <a:xfrm>
            <a:off x="1151797" y="2513012"/>
            <a:ext cx="17800505" cy="562515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57"/>
          <p:cNvPicPr preferRelativeResize="0"/>
          <p:nvPr/>
        </p:nvPicPr>
        <p:blipFill rotWithShape="1">
          <a:blip r:embed="rId3">
            <a:alphaModFix/>
          </a:blip>
          <a:srcRect b="0" l="0" r="0" t="0"/>
          <a:stretch/>
        </p:blipFill>
        <p:spPr>
          <a:xfrm>
            <a:off x="1207445" y="1068126"/>
            <a:ext cx="17757308" cy="813693"/>
          </a:xfrm>
          <a:prstGeom prst="rect">
            <a:avLst/>
          </a:prstGeom>
          <a:noFill/>
          <a:ln>
            <a:noFill/>
          </a:ln>
        </p:spPr>
      </p:pic>
      <p:sp>
        <p:nvSpPr>
          <p:cNvPr id="547" name="Google Shape;547;p57"/>
          <p:cNvSpPr txBox="1"/>
          <p:nvPr>
            <p:ph type="title"/>
          </p:nvPr>
        </p:nvSpPr>
        <p:spPr>
          <a:xfrm>
            <a:off x="1180980" y="3969830"/>
            <a:ext cx="3373800" cy="697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Explanation:</a:t>
            </a:r>
            <a:endParaRPr/>
          </a:p>
        </p:txBody>
      </p:sp>
      <p:sp>
        <p:nvSpPr>
          <p:cNvPr id="548" name="Google Shape;548;p57"/>
          <p:cNvSpPr txBox="1"/>
          <p:nvPr/>
        </p:nvSpPr>
        <p:spPr>
          <a:xfrm>
            <a:off x="2102418" y="4901530"/>
            <a:ext cx="4720590" cy="4046220"/>
          </a:xfrm>
          <a:prstGeom prst="rect">
            <a:avLst/>
          </a:prstGeom>
          <a:noFill/>
          <a:ln>
            <a:noFill/>
          </a:ln>
        </p:spPr>
        <p:txBody>
          <a:bodyPr anchorCtr="0" anchor="t" bIns="0" lIns="0" spcFirstLastPara="1" rIns="0" wrap="square" tIns="12700">
            <a:spAutoFit/>
          </a:bodyPr>
          <a:lstStyle/>
          <a:p>
            <a:pPr indent="-461008" lvl="0" marL="473075" marR="5080" rtl="0" algn="l">
              <a:lnSpc>
                <a:spcPct val="111300"/>
              </a:lnSpc>
              <a:spcBef>
                <a:spcPts val="0"/>
              </a:spcBef>
              <a:spcAft>
                <a:spcPts val="0"/>
              </a:spcAft>
              <a:buClr>
                <a:srgbClr val="FFFFFF"/>
              </a:buClr>
              <a:buSzPts val="3950"/>
              <a:buFont typeface="Helvetica Neue"/>
              <a:buChar char="•"/>
            </a:pPr>
            <a:r>
              <a:rPr lang="en-US" sz="3950">
                <a:solidFill>
                  <a:srgbClr val="FFFFFF"/>
                </a:solidFill>
                <a:latin typeface="Helvetica Neue"/>
                <a:ea typeface="Helvetica Neue"/>
                <a:cs typeface="Helvetica Neue"/>
                <a:sym typeface="Helvetica Neue"/>
              </a:rPr>
              <a:t>The charts show  that payloads  between 2000  and 5500 kg have  the highest  success rate.</a:t>
            </a:r>
            <a:endParaRPr sz="3950">
              <a:latin typeface="Helvetica Neue"/>
              <a:ea typeface="Helvetica Neue"/>
              <a:cs typeface="Helvetica Neue"/>
              <a:sym typeface="Helvetica Neue"/>
            </a:endParaRPr>
          </a:p>
        </p:txBody>
      </p:sp>
      <p:pic>
        <p:nvPicPr>
          <p:cNvPr id="549" name="Google Shape;549;p57"/>
          <p:cNvPicPr preferRelativeResize="0"/>
          <p:nvPr/>
        </p:nvPicPr>
        <p:blipFill rotWithShape="1">
          <a:blip r:embed="rId4">
            <a:alphaModFix/>
          </a:blip>
          <a:srcRect b="0" l="0" r="0" t="0"/>
          <a:stretch/>
        </p:blipFill>
        <p:spPr>
          <a:xfrm>
            <a:off x="7957873" y="2515543"/>
            <a:ext cx="10820759" cy="3874227"/>
          </a:xfrm>
          <a:prstGeom prst="rect">
            <a:avLst/>
          </a:prstGeom>
          <a:noFill/>
          <a:ln>
            <a:noFill/>
          </a:ln>
        </p:spPr>
      </p:pic>
      <p:pic>
        <p:nvPicPr>
          <p:cNvPr id="550" name="Google Shape;550;p57"/>
          <p:cNvPicPr preferRelativeResize="0"/>
          <p:nvPr/>
        </p:nvPicPr>
        <p:blipFill rotWithShape="1">
          <a:blip r:embed="rId5">
            <a:alphaModFix/>
          </a:blip>
          <a:srcRect b="0" l="0" r="0" t="0"/>
          <a:stretch/>
        </p:blipFill>
        <p:spPr>
          <a:xfrm>
            <a:off x="7957873" y="6493710"/>
            <a:ext cx="10819984" cy="386964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58"/>
          <p:cNvPicPr preferRelativeResize="0"/>
          <p:nvPr/>
        </p:nvPicPr>
        <p:blipFill rotWithShape="1">
          <a:blip r:embed="rId3">
            <a:alphaModFix/>
          </a:blip>
          <a:srcRect b="0" l="0" r="0" t="0"/>
          <a:stretch/>
        </p:blipFill>
        <p:spPr>
          <a:xfrm>
            <a:off x="5027156" y="3216236"/>
            <a:ext cx="10145743" cy="256478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59"/>
          <p:cNvPicPr preferRelativeResize="0"/>
          <p:nvPr/>
        </p:nvPicPr>
        <p:blipFill rotWithShape="1">
          <a:blip r:embed="rId3">
            <a:alphaModFix/>
          </a:blip>
          <a:srcRect b="0" l="0" r="0" t="0"/>
          <a:stretch/>
        </p:blipFill>
        <p:spPr>
          <a:xfrm>
            <a:off x="5403605" y="1050607"/>
            <a:ext cx="9346144" cy="830299"/>
          </a:xfrm>
          <a:prstGeom prst="rect">
            <a:avLst/>
          </a:prstGeom>
          <a:noFill/>
          <a:ln>
            <a:noFill/>
          </a:ln>
        </p:spPr>
      </p:pic>
      <p:sp>
        <p:nvSpPr>
          <p:cNvPr id="561" name="Google Shape;561;p59"/>
          <p:cNvSpPr txBox="1"/>
          <p:nvPr/>
        </p:nvSpPr>
        <p:spPr>
          <a:xfrm>
            <a:off x="1180980" y="2362706"/>
            <a:ext cx="7668895" cy="7915909"/>
          </a:xfrm>
          <a:prstGeom prst="rect">
            <a:avLst/>
          </a:prstGeom>
          <a:noFill/>
          <a:ln>
            <a:noFill/>
          </a:ln>
        </p:spPr>
        <p:txBody>
          <a:bodyPr anchorCtr="0" anchor="t" bIns="0" lIns="0" spcFirstLastPara="1" rIns="0" wrap="square" tIns="283200">
            <a:spAutoFit/>
          </a:bodyPr>
          <a:lstStyle/>
          <a:p>
            <a:pPr indent="0" lvl="0" marL="12700" marR="0" rtl="0" algn="l">
              <a:lnSpc>
                <a:spcPct val="100000"/>
              </a:lnSpc>
              <a:spcBef>
                <a:spcPts val="0"/>
              </a:spcBef>
              <a:spcAft>
                <a:spcPts val="0"/>
              </a:spcAft>
              <a:buNone/>
            </a:pPr>
            <a:r>
              <a:rPr lang="en-US" sz="3350">
                <a:solidFill>
                  <a:srgbClr val="D5D5D5"/>
                </a:solidFill>
                <a:latin typeface="Helvetica Neue"/>
                <a:ea typeface="Helvetica Neue"/>
                <a:cs typeface="Helvetica Neue"/>
                <a:sym typeface="Helvetica Neue"/>
              </a:rPr>
              <a:t>Explanation:</a:t>
            </a:r>
            <a:endParaRPr sz="3350">
              <a:latin typeface="Helvetica Neue"/>
              <a:ea typeface="Helvetica Neue"/>
              <a:cs typeface="Helvetica Neue"/>
              <a:sym typeface="Helvetica Neue"/>
            </a:endParaRPr>
          </a:p>
          <a:p>
            <a:pPr indent="-350519" lvl="0" marL="1283970" marR="5080" rtl="0" algn="l">
              <a:lnSpc>
                <a:spcPct val="109900"/>
              </a:lnSpc>
              <a:spcBef>
                <a:spcPts val="1520"/>
              </a:spcBef>
              <a:spcAft>
                <a:spcPts val="0"/>
              </a:spcAft>
              <a:buClr>
                <a:srgbClr val="FFFFFF"/>
              </a:buClr>
              <a:buSzPts val="3000"/>
              <a:buFont typeface="Helvetica Neue"/>
              <a:buChar char="•"/>
            </a:pPr>
            <a:r>
              <a:rPr lang="en-US" sz="3000">
                <a:solidFill>
                  <a:srgbClr val="FFFFFF"/>
                </a:solidFill>
                <a:latin typeface="Helvetica Neue"/>
                <a:ea typeface="Helvetica Neue"/>
                <a:cs typeface="Helvetica Neue"/>
                <a:sym typeface="Helvetica Neue"/>
              </a:rPr>
              <a:t>Based on the scores of the Test Set,  we can not con</a:t>
            </a:r>
            <a:r>
              <a:rPr lang="en-US" sz="3000">
                <a:solidFill>
                  <a:srgbClr val="FFFFFF"/>
                </a:solidFill>
                <a:latin typeface="Times New Roman"/>
                <a:ea typeface="Times New Roman"/>
                <a:cs typeface="Times New Roman"/>
                <a:sym typeface="Times New Roman"/>
              </a:rPr>
              <a:t>f</a:t>
            </a:r>
            <a:r>
              <a:rPr lang="en-US" sz="3000">
                <a:solidFill>
                  <a:srgbClr val="FFFFFF"/>
                </a:solidFill>
                <a:latin typeface="Helvetica Neue"/>
                <a:ea typeface="Helvetica Neue"/>
                <a:cs typeface="Helvetica Neue"/>
                <a:sym typeface="Helvetica Neue"/>
              </a:rPr>
              <a:t>irm which method  performs best.</a:t>
            </a:r>
            <a:endParaRPr sz="3000">
              <a:latin typeface="Helvetica Neue"/>
              <a:ea typeface="Helvetica Neue"/>
              <a:cs typeface="Helvetica Neue"/>
              <a:sym typeface="Helvetica Neue"/>
            </a:endParaRPr>
          </a:p>
          <a:p>
            <a:pPr indent="-350519" lvl="0" marL="1283970" marR="381000" rtl="0" algn="l">
              <a:lnSpc>
                <a:spcPct val="109900"/>
              </a:lnSpc>
              <a:spcBef>
                <a:spcPts val="1505"/>
              </a:spcBef>
              <a:spcAft>
                <a:spcPts val="0"/>
              </a:spcAft>
              <a:buClr>
                <a:srgbClr val="FFFFFF"/>
              </a:buClr>
              <a:buSzPts val="3000"/>
              <a:buFont typeface="Helvetica Neue"/>
              <a:buChar char="•"/>
            </a:pPr>
            <a:r>
              <a:rPr lang="en-US" sz="3000">
                <a:solidFill>
                  <a:srgbClr val="FFFFFF"/>
                </a:solidFill>
                <a:latin typeface="Helvetica Neue"/>
                <a:ea typeface="Helvetica Neue"/>
                <a:cs typeface="Helvetica Neue"/>
                <a:sym typeface="Helvetica Neue"/>
              </a:rPr>
              <a:t>Same Test Set scores may be due  to the small test sample size (18  samples). Therefore, we tested all  methods based on the whole  Dataset.</a:t>
            </a:r>
            <a:endParaRPr sz="3000">
              <a:latin typeface="Helvetica Neue"/>
              <a:ea typeface="Helvetica Neue"/>
              <a:cs typeface="Helvetica Neue"/>
              <a:sym typeface="Helvetica Neue"/>
            </a:endParaRPr>
          </a:p>
          <a:p>
            <a:pPr indent="-350519" lvl="0" marL="1283970" marR="43180" rtl="0" algn="l">
              <a:lnSpc>
                <a:spcPct val="109900"/>
              </a:lnSpc>
              <a:spcBef>
                <a:spcPts val="1505"/>
              </a:spcBef>
              <a:spcAft>
                <a:spcPts val="0"/>
              </a:spcAft>
              <a:buClr>
                <a:srgbClr val="FFFFFF"/>
              </a:buClr>
              <a:buSzPts val="3000"/>
              <a:buFont typeface="Helvetica Neue"/>
              <a:buChar char="•"/>
            </a:pPr>
            <a:r>
              <a:rPr lang="en-US" sz="3000">
                <a:solidFill>
                  <a:srgbClr val="FFFFFF"/>
                </a:solidFill>
                <a:latin typeface="Helvetica Neue"/>
                <a:ea typeface="Helvetica Neue"/>
                <a:cs typeface="Helvetica Neue"/>
                <a:sym typeface="Helvetica Neue"/>
              </a:rPr>
              <a:t>The scores of the whole Dataset  con</a:t>
            </a:r>
            <a:r>
              <a:rPr lang="en-US" sz="3000">
                <a:solidFill>
                  <a:srgbClr val="FFFFFF"/>
                </a:solidFill>
                <a:latin typeface="Times New Roman"/>
                <a:ea typeface="Times New Roman"/>
                <a:cs typeface="Times New Roman"/>
                <a:sym typeface="Times New Roman"/>
              </a:rPr>
              <a:t>f</a:t>
            </a:r>
            <a:r>
              <a:rPr lang="en-US" sz="3000">
                <a:solidFill>
                  <a:srgbClr val="FFFFFF"/>
                </a:solidFill>
                <a:latin typeface="Helvetica Neue"/>
                <a:ea typeface="Helvetica Neue"/>
                <a:cs typeface="Helvetica Neue"/>
                <a:sym typeface="Helvetica Neue"/>
              </a:rPr>
              <a:t>irm that the best model is the  Decision Tree Model. This model  has not only higher scores, but also  the highest accuracy.</a:t>
            </a:r>
            <a:endParaRPr sz="3000">
              <a:latin typeface="Helvetica Neue"/>
              <a:ea typeface="Helvetica Neue"/>
              <a:cs typeface="Helvetica Neue"/>
              <a:sym typeface="Helvetica Neue"/>
            </a:endParaRPr>
          </a:p>
        </p:txBody>
      </p:sp>
      <p:pic>
        <p:nvPicPr>
          <p:cNvPr id="562" name="Google Shape;562;p59"/>
          <p:cNvPicPr preferRelativeResize="0"/>
          <p:nvPr/>
        </p:nvPicPr>
        <p:blipFill rotWithShape="1">
          <a:blip r:embed="rId4">
            <a:alphaModFix/>
          </a:blip>
          <a:srcRect b="0" l="0" r="0" t="0"/>
          <a:stretch/>
        </p:blipFill>
        <p:spPr>
          <a:xfrm>
            <a:off x="10893972" y="3256679"/>
            <a:ext cx="6801600" cy="2094177"/>
          </a:xfrm>
          <a:prstGeom prst="rect">
            <a:avLst/>
          </a:prstGeom>
          <a:noFill/>
          <a:ln>
            <a:noFill/>
          </a:ln>
        </p:spPr>
      </p:pic>
      <p:sp>
        <p:nvSpPr>
          <p:cNvPr id="563" name="Google Shape;563;p59"/>
          <p:cNvSpPr txBox="1"/>
          <p:nvPr>
            <p:ph type="title"/>
          </p:nvPr>
        </p:nvSpPr>
        <p:spPr>
          <a:xfrm>
            <a:off x="10293792" y="2580857"/>
            <a:ext cx="7897500" cy="570300"/>
          </a:xfrm>
          <a:prstGeom prst="rect">
            <a:avLst/>
          </a:prstGeom>
          <a:noFill/>
          <a:ln>
            <a:noFill/>
          </a:ln>
        </p:spPr>
        <p:txBody>
          <a:bodyPr anchorCtr="0" anchor="t" bIns="0" lIns="0" spcFirstLastPara="1" rIns="0" wrap="square" tIns="15875">
            <a:spAutoFit/>
          </a:bodyPr>
          <a:lstStyle/>
          <a:p>
            <a:pPr indent="0" lvl="0" marL="12700" rtl="0" algn="l">
              <a:lnSpc>
                <a:spcPct val="100000"/>
              </a:lnSpc>
              <a:spcBef>
                <a:spcPts val="0"/>
              </a:spcBef>
              <a:spcAft>
                <a:spcPts val="0"/>
              </a:spcAft>
              <a:buNone/>
            </a:pPr>
            <a:r>
              <a:rPr lang="en-US" sz="3600"/>
              <a:t>Scores and Accuracy of the Test Set</a:t>
            </a:r>
            <a:endParaRPr sz="3600"/>
          </a:p>
        </p:txBody>
      </p:sp>
      <p:sp>
        <p:nvSpPr>
          <p:cNvPr id="564" name="Google Shape;564;p59"/>
          <p:cNvSpPr txBox="1"/>
          <p:nvPr/>
        </p:nvSpPr>
        <p:spPr>
          <a:xfrm>
            <a:off x="9539364" y="7379992"/>
            <a:ext cx="9406255" cy="57848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None/>
            </a:pPr>
            <a:r>
              <a:rPr lang="en-US" sz="3600">
                <a:solidFill>
                  <a:srgbClr val="D5D5D5"/>
                </a:solidFill>
                <a:latin typeface="Helvetica Neue"/>
                <a:ea typeface="Helvetica Neue"/>
                <a:cs typeface="Helvetica Neue"/>
                <a:sym typeface="Helvetica Neue"/>
              </a:rPr>
              <a:t>Scores and Accuracy of the Entire Data Set</a:t>
            </a:r>
            <a:endParaRPr sz="3600">
              <a:latin typeface="Helvetica Neue"/>
              <a:ea typeface="Helvetica Neue"/>
              <a:cs typeface="Helvetica Neue"/>
              <a:sym typeface="Helvetica Neue"/>
            </a:endParaRPr>
          </a:p>
        </p:txBody>
      </p:sp>
      <p:pic>
        <p:nvPicPr>
          <p:cNvPr id="565" name="Google Shape;565;p59"/>
          <p:cNvPicPr preferRelativeResize="0"/>
          <p:nvPr/>
        </p:nvPicPr>
        <p:blipFill rotWithShape="1">
          <a:blip r:embed="rId5">
            <a:alphaModFix/>
          </a:blip>
          <a:srcRect b="0" l="0" r="0" t="0"/>
          <a:stretch/>
        </p:blipFill>
        <p:spPr>
          <a:xfrm>
            <a:off x="10891375" y="8060811"/>
            <a:ext cx="6806785" cy="209417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60"/>
          <p:cNvPicPr preferRelativeResize="0"/>
          <p:nvPr/>
        </p:nvPicPr>
        <p:blipFill rotWithShape="1">
          <a:blip r:embed="rId3">
            <a:alphaModFix/>
          </a:blip>
          <a:srcRect b="0" l="0" r="0" t="0"/>
          <a:stretch/>
        </p:blipFill>
        <p:spPr>
          <a:xfrm>
            <a:off x="6643777" y="1050607"/>
            <a:ext cx="6862283" cy="683413"/>
          </a:xfrm>
          <a:prstGeom prst="rect">
            <a:avLst/>
          </a:prstGeom>
          <a:noFill/>
          <a:ln>
            <a:noFill/>
          </a:ln>
        </p:spPr>
      </p:pic>
      <p:sp>
        <p:nvSpPr>
          <p:cNvPr id="571" name="Google Shape;571;p60"/>
          <p:cNvSpPr txBox="1"/>
          <p:nvPr>
            <p:ph type="title"/>
          </p:nvPr>
        </p:nvSpPr>
        <p:spPr>
          <a:xfrm>
            <a:off x="1180980" y="2785768"/>
            <a:ext cx="2268900" cy="470700"/>
          </a:xfrm>
          <a:prstGeom prst="rect">
            <a:avLst/>
          </a:prstGeom>
          <a:noFill/>
          <a:ln>
            <a:noFill/>
          </a:ln>
        </p:spPr>
        <p:txBody>
          <a:bodyPr anchorCtr="0" anchor="t" bIns="0" lIns="0" spcFirstLastPara="1" rIns="0" wrap="square" tIns="16500">
            <a:spAutoFit/>
          </a:bodyPr>
          <a:lstStyle/>
          <a:p>
            <a:pPr indent="0" lvl="0" marL="12700" rtl="0" algn="l">
              <a:lnSpc>
                <a:spcPct val="100000"/>
              </a:lnSpc>
              <a:spcBef>
                <a:spcPts val="0"/>
              </a:spcBef>
              <a:spcAft>
                <a:spcPts val="0"/>
              </a:spcAft>
              <a:buNone/>
            </a:pPr>
            <a:r>
              <a:rPr lang="en-US" sz="2950"/>
              <a:t>Explanation:</a:t>
            </a:r>
            <a:endParaRPr sz="2950"/>
          </a:p>
        </p:txBody>
      </p:sp>
      <p:sp>
        <p:nvSpPr>
          <p:cNvPr id="572" name="Google Shape;572;p60"/>
          <p:cNvSpPr txBox="1"/>
          <p:nvPr/>
        </p:nvSpPr>
        <p:spPr>
          <a:xfrm>
            <a:off x="2102418" y="3410007"/>
            <a:ext cx="6713220" cy="1784985"/>
          </a:xfrm>
          <a:prstGeom prst="rect">
            <a:avLst/>
          </a:prstGeom>
          <a:noFill/>
          <a:ln>
            <a:noFill/>
          </a:ln>
        </p:spPr>
        <p:txBody>
          <a:bodyPr anchorCtr="0" anchor="t" bIns="0" lIns="0" spcFirstLastPara="1" rIns="0" wrap="square" tIns="12700">
            <a:spAutoFit/>
          </a:bodyPr>
          <a:lstStyle/>
          <a:p>
            <a:pPr indent="-309244" lvl="0" marL="321310" marR="5080" rtl="0" algn="l">
              <a:lnSpc>
                <a:spcPct val="108900"/>
              </a:lnSpc>
              <a:spcBef>
                <a:spcPts val="0"/>
              </a:spcBef>
              <a:spcAft>
                <a:spcPts val="0"/>
              </a:spcAft>
              <a:buClr>
                <a:srgbClr val="FFFFFF"/>
              </a:buClr>
              <a:buSzPts val="2650"/>
              <a:buFont typeface="Helvetica Neue"/>
              <a:buChar char="•"/>
            </a:pPr>
            <a:r>
              <a:rPr lang="en-US" sz="2650">
                <a:solidFill>
                  <a:srgbClr val="FFFFFF"/>
                </a:solidFill>
                <a:latin typeface="Helvetica Neue"/>
                <a:ea typeface="Helvetica Neue"/>
                <a:cs typeface="Helvetica Neue"/>
                <a:sym typeface="Helvetica Neue"/>
              </a:rPr>
              <a:t>Examining the confusion matrix, we see  that logistic regression can distinguish  between the different classes. We see  that the major problem is false positives.</a:t>
            </a:r>
            <a:endParaRPr sz="2650">
              <a:latin typeface="Helvetica Neue"/>
              <a:ea typeface="Helvetica Neue"/>
              <a:cs typeface="Helvetica Neue"/>
              <a:sym typeface="Helvetica Neue"/>
            </a:endParaRPr>
          </a:p>
        </p:txBody>
      </p:sp>
      <p:pic>
        <p:nvPicPr>
          <p:cNvPr id="573" name="Google Shape;573;p60"/>
          <p:cNvPicPr preferRelativeResize="0"/>
          <p:nvPr/>
        </p:nvPicPr>
        <p:blipFill rotWithShape="1">
          <a:blip r:embed="rId4">
            <a:alphaModFix/>
          </a:blip>
          <a:srcRect b="0" l="0" r="0" t="0"/>
          <a:stretch/>
        </p:blipFill>
        <p:spPr>
          <a:xfrm>
            <a:off x="10047287" y="2513012"/>
            <a:ext cx="8896943" cy="6804959"/>
          </a:xfrm>
          <a:prstGeom prst="rect">
            <a:avLst/>
          </a:prstGeom>
          <a:noFill/>
          <a:ln>
            <a:noFill/>
          </a:ln>
        </p:spPr>
      </p:pic>
      <p:pic>
        <p:nvPicPr>
          <p:cNvPr id="574" name="Google Shape;574;p60"/>
          <p:cNvPicPr preferRelativeResize="0"/>
          <p:nvPr/>
        </p:nvPicPr>
        <p:blipFill rotWithShape="1">
          <a:blip r:embed="rId5">
            <a:alphaModFix/>
          </a:blip>
          <a:srcRect b="0" l="0" r="0" t="0"/>
          <a:stretch/>
        </p:blipFill>
        <p:spPr>
          <a:xfrm>
            <a:off x="2932379" y="5711679"/>
            <a:ext cx="4183488" cy="36133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61"/>
          <p:cNvPicPr preferRelativeResize="0"/>
          <p:nvPr/>
        </p:nvPicPr>
        <p:blipFill rotWithShape="1">
          <a:blip r:embed="rId3">
            <a:alphaModFix/>
          </a:blip>
          <a:srcRect b="0" l="0" r="0" t="0"/>
          <a:stretch/>
        </p:blipFill>
        <p:spPr>
          <a:xfrm>
            <a:off x="7815782" y="1055884"/>
            <a:ext cx="4481329" cy="678136"/>
          </a:xfrm>
          <a:prstGeom prst="rect">
            <a:avLst/>
          </a:prstGeom>
          <a:noFill/>
          <a:ln>
            <a:noFill/>
          </a:ln>
        </p:spPr>
      </p:pic>
      <p:sp>
        <p:nvSpPr>
          <p:cNvPr id="580" name="Google Shape;580;p61"/>
          <p:cNvSpPr txBox="1"/>
          <p:nvPr/>
        </p:nvSpPr>
        <p:spPr>
          <a:xfrm>
            <a:off x="7569060" y="2896549"/>
            <a:ext cx="11359515" cy="6582409"/>
          </a:xfrm>
          <a:prstGeom prst="rect">
            <a:avLst/>
          </a:prstGeom>
          <a:noFill/>
          <a:ln>
            <a:noFill/>
          </a:ln>
        </p:spPr>
        <p:txBody>
          <a:bodyPr anchorCtr="0" anchor="t" bIns="0" lIns="0" spcFirstLastPara="1" rIns="0" wrap="square" tIns="13950">
            <a:spAutoFit/>
          </a:bodyPr>
          <a:lstStyle/>
          <a:p>
            <a:pPr indent="-368300" lvl="0" marL="380365" marR="0" rtl="0" algn="l">
              <a:lnSpc>
                <a:spcPct val="100000"/>
              </a:lnSpc>
              <a:spcBef>
                <a:spcPts val="0"/>
              </a:spcBef>
              <a:spcAft>
                <a:spcPts val="0"/>
              </a:spcAft>
              <a:buClr>
                <a:srgbClr val="FFFFFF"/>
              </a:buClr>
              <a:buSzPts val="3150"/>
              <a:buFont typeface="Helvetica Neue"/>
              <a:buChar char="•"/>
            </a:pPr>
            <a:r>
              <a:rPr lang="en-US" sz="3150">
                <a:solidFill>
                  <a:srgbClr val="D5D5D5"/>
                </a:solidFill>
                <a:latin typeface="Helvetica Neue"/>
                <a:ea typeface="Helvetica Neue"/>
                <a:cs typeface="Helvetica Neue"/>
                <a:sym typeface="Helvetica Neue"/>
              </a:rPr>
              <a:t>Decision Tree Model is the best algorithm for this dataset.</a:t>
            </a:r>
            <a:endParaRPr sz="3150">
              <a:latin typeface="Helvetica Neue"/>
              <a:ea typeface="Helvetica Neue"/>
              <a:cs typeface="Helvetica Neue"/>
              <a:sym typeface="Helvetica Neue"/>
            </a:endParaRPr>
          </a:p>
          <a:p>
            <a:pPr indent="-368300" lvl="0" marL="380365" marR="656590" rtl="0" algn="l">
              <a:lnSpc>
                <a:spcPct val="109100"/>
              </a:lnSpc>
              <a:spcBef>
                <a:spcPts val="2970"/>
              </a:spcBef>
              <a:spcAft>
                <a:spcPts val="0"/>
              </a:spcAft>
              <a:buClr>
                <a:srgbClr val="FFFFFF"/>
              </a:buClr>
              <a:buSzPts val="3150"/>
              <a:buFont typeface="Helvetica Neue"/>
              <a:buChar char="•"/>
            </a:pPr>
            <a:r>
              <a:rPr lang="en-US" sz="3150">
                <a:solidFill>
                  <a:srgbClr val="D5D5D5"/>
                </a:solidFill>
                <a:latin typeface="Helvetica Neue"/>
                <a:ea typeface="Helvetica Neue"/>
                <a:cs typeface="Helvetica Neue"/>
                <a:sym typeface="Helvetica Neue"/>
              </a:rPr>
              <a:t>Launches with a low payload mass show better results  than launches with a larger payload mass.</a:t>
            </a:r>
            <a:endParaRPr sz="3150">
              <a:latin typeface="Helvetica Neue"/>
              <a:ea typeface="Helvetica Neue"/>
              <a:cs typeface="Helvetica Neue"/>
              <a:sym typeface="Helvetica Neue"/>
            </a:endParaRPr>
          </a:p>
          <a:p>
            <a:pPr indent="-368300" lvl="0" marL="380365" marR="431800" rtl="0" algn="l">
              <a:lnSpc>
                <a:spcPct val="109100"/>
              </a:lnSpc>
              <a:spcBef>
                <a:spcPts val="2970"/>
              </a:spcBef>
              <a:spcAft>
                <a:spcPts val="0"/>
              </a:spcAft>
              <a:buClr>
                <a:srgbClr val="FFFFFF"/>
              </a:buClr>
              <a:buSzPts val="3150"/>
              <a:buFont typeface="Helvetica Neue"/>
              <a:buChar char="•"/>
            </a:pPr>
            <a:r>
              <a:rPr lang="en-US" sz="3150">
                <a:solidFill>
                  <a:srgbClr val="D5D5D5"/>
                </a:solidFill>
                <a:latin typeface="Helvetica Neue"/>
                <a:ea typeface="Helvetica Neue"/>
                <a:cs typeface="Helvetica Neue"/>
                <a:sym typeface="Helvetica Neue"/>
              </a:rPr>
              <a:t>Most of launch sites are in proximity to the Equator line  and all the sites are in very close proximity to the coast.</a:t>
            </a:r>
            <a:endParaRPr sz="3150">
              <a:latin typeface="Helvetica Neue"/>
              <a:ea typeface="Helvetica Neue"/>
              <a:cs typeface="Helvetica Neue"/>
              <a:sym typeface="Helvetica Neue"/>
            </a:endParaRPr>
          </a:p>
          <a:p>
            <a:pPr indent="-368300" lvl="0" marL="380365" marR="0" rtl="0" algn="l">
              <a:lnSpc>
                <a:spcPct val="100000"/>
              </a:lnSpc>
              <a:spcBef>
                <a:spcPts val="3315"/>
              </a:spcBef>
              <a:spcAft>
                <a:spcPts val="0"/>
              </a:spcAft>
              <a:buClr>
                <a:srgbClr val="FFFFFF"/>
              </a:buClr>
              <a:buSzPts val="3150"/>
              <a:buFont typeface="Helvetica Neue"/>
              <a:buChar char="•"/>
            </a:pPr>
            <a:r>
              <a:rPr lang="en-US" sz="3150">
                <a:solidFill>
                  <a:srgbClr val="D5D5D5"/>
                </a:solidFill>
                <a:latin typeface="Helvetica Neue"/>
                <a:ea typeface="Helvetica Neue"/>
                <a:cs typeface="Helvetica Neue"/>
                <a:sym typeface="Helvetica Neue"/>
              </a:rPr>
              <a:t>The success rate of launches increases over the years.</a:t>
            </a:r>
            <a:endParaRPr sz="3150">
              <a:latin typeface="Helvetica Neue"/>
              <a:ea typeface="Helvetica Neue"/>
              <a:cs typeface="Helvetica Neue"/>
              <a:sym typeface="Helvetica Neue"/>
            </a:endParaRPr>
          </a:p>
          <a:p>
            <a:pPr indent="-368300" lvl="0" marL="380365" marR="113029" rtl="0" algn="l">
              <a:lnSpc>
                <a:spcPct val="109100"/>
              </a:lnSpc>
              <a:spcBef>
                <a:spcPts val="2970"/>
              </a:spcBef>
              <a:spcAft>
                <a:spcPts val="0"/>
              </a:spcAft>
              <a:buClr>
                <a:srgbClr val="FFFFFF"/>
              </a:buClr>
              <a:buSzPts val="3150"/>
              <a:buFont typeface="Helvetica Neue"/>
              <a:buChar char="•"/>
            </a:pPr>
            <a:r>
              <a:rPr lang="en-US" sz="3150">
                <a:solidFill>
                  <a:srgbClr val="D5D5D5"/>
                </a:solidFill>
                <a:latin typeface="Helvetica Neue"/>
                <a:ea typeface="Helvetica Neue"/>
                <a:cs typeface="Helvetica Neue"/>
                <a:sym typeface="Helvetica Neue"/>
              </a:rPr>
              <a:t>KSC LC-39A has the highest success rate of the launches  from all the sites.</a:t>
            </a:r>
            <a:endParaRPr sz="3150">
              <a:latin typeface="Helvetica Neue"/>
              <a:ea typeface="Helvetica Neue"/>
              <a:cs typeface="Helvetica Neue"/>
              <a:sym typeface="Helvetica Neue"/>
            </a:endParaRPr>
          </a:p>
          <a:p>
            <a:pPr indent="-368300" lvl="0" marL="380365" marR="0" rtl="0" algn="l">
              <a:lnSpc>
                <a:spcPct val="100000"/>
              </a:lnSpc>
              <a:spcBef>
                <a:spcPts val="3310"/>
              </a:spcBef>
              <a:spcAft>
                <a:spcPts val="0"/>
              </a:spcAft>
              <a:buClr>
                <a:srgbClr val="FFFFFF"/>
              </a:buClr>
              <a:buSzPts val="3150"/>
              <a:buFont typeface="Helvetica Neue"/>
              <a:buChar char="•"/>
            </a:pPr>
            <a:r>
              <a:rPr lang="en-US" sz="3150">
                <a:solidFill>
                  <a:srgbClr val="D5D5D5"/>
                </a:solidFill>
                <a:latin typeface="Helvetica Neue"/>
                <a:ea typeface="Helvetica Neue"/>
                <a:cs typeface="Helvetica Neue"/>
                <a:sym typeface="Helvetica Neue"/>
              </a:rPr>
              <a:t>Orbits ES-L1, GEO, HEO and SSO have 100% success rate.</a:t>
            </a:r>
            <a:endParaRPr sz="3150">
              <a:latin typeface="Helvetica Neue"/>
              <a:ea typeface="Helvetica Neue"/>
              <a:cs typeface="Helvetica Neue"/>
              <a:sym typeface="Helvetica Neue"/>
            </a:endParaRPr>
          </a:p>
        </p:txBody>
      </p:sp>
      <p:pic>
        <p:nvPicPr>
          <p:cNvPr id="581" name="Google Shape;581;p61"/>
          <p:cNvPicPr preferRelativeResize="0"/>
          <p:nvPr/>
        </p:nvPicPr>
        <p:blipFill rotWithShape="1">
          <a:blip r:embed="rId4">
            <a:alphaModFix/>
          </a:blip>
          <a:srcRect b="0" l="0" r="0" t="0"/>
          <a:stretch/>
        </p:blipFill>
        <p:spPr>
          <a:xfrm>
            <a:off x="1151797" y="3560100"/>
            <a:ext cx="5235442" cy="523544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0"/>
          <p:cNvPicPr preferRelativeResize="0"/>
          <p:nvPr/>
        </p:nvPicPr>
        <p:blipFill rotWithShape="1">
          <a:blip r:embed="rId3">
            <a:alphaModFix/>
          </a:blip>
          <a:srcRect b="0" l="0" r="0" t="0"/>
          <a:stretch/>
        </p:blipFill>
        <p:spPr>
          <a:xfrm>
            <a:off x="7426579" y="1055884"/>
            <a:ext cx="5332737" cy="838215"/>
          </a:xfrm>
          <a:prstGeom prst="rect">
            <a:avLst/>
          </a:prstGeom>
          <a:noFill/>
          <a:ln>
            <a:noFill/>
          </a:ln>
        </p:spPr>
      </p:pic>
      <p:pic>
        <p:nvPicPr>
          <p:cNvPr id="181" name="Google Shape;181;p20"/>
          <p:cNvPicPr preferRelativeResize="0"/>
          <p:nvPr/>
        </p:nvPicPr>
        <p:blipFill rotWithShape="1">
          <a:blip r:embed="rId4">
            <a:alphaModFix/>
          </a:blip>
          <a:srcRect b="0" l="0" r="0" t="0"/>
          <a:stretch/>
        </p:blipFill>
        <p:spPr>
          <a:xfrm>
            <a:off x="1147303" y="3566163"/>
            <a:ext cx="5088179" cy="5309403"/>
          </a:xfrm>
          <a:prstGeom prst="rect">
            <a:avLst/>
          </a:prstGeom>
          <a:noFill/>
          <a:ln>
            <a:noFill/>
          </a:ln>
        </p:spPr>
      </p:pic>
      <p:sp>
        <p:nvSpPr>
          <p:cNvPr id="182" name="Google Shape;182;p20"/>
          <p:cNvSpPr txBox="1"/>
          <p:nvPr/>
        </p:nvSpPr>
        <p:spPr>
          <a:xfrm>
            <a:off x="7210518" y="2164091"/>
            <a:ext cx="11912600" cy="7747634"/>
          </a:xfrm>
          <a:prstGeom prst="rect">
            <a:avLst/>
          </a:prstGeom>
          <a:noFill/>
          <a:ln>
            <a:noFill/>
          </a:ln>
        </p:spPr>
        <p:txBody>
          <a:bodyPr anchorCtr="0" anchor="t" bIns="0" lIns="0" spcFirstLastPara="1" rIns="0" wrap="square" tIns="236200">
            <a:spAutoFit/>
          </a:bodyPr>
          <a:lstStyle/>
          <a:p>
            <a:pPr indent="0" lvl="0" marL="12700" marR="0" rtl="0" algn="l">
              <a:lnSpc>
                <a:spcPct val="100000"/>
              </a:lnSpc>
              <a:spcBef>
                <a:spcPts val="0"/>
              </a:spcBef>
              <a:spcAft>
                <a:spcPts val="0"/>
              </a:spcAft>
              <a:buNone/>
            </a:pPr>
            <a:r>
              <a:rPr b="0" i="0" lang="en-US" sz="2800" u="none" cap="none" strike="noStrike">
                <a:solidFill>
                  <a:srgbClr val="D5D5D5"/>
                </a:solidFill>
                <a:latin typeface="Helvetica Neue"/>
                <a:ea typeface="Helvetica Neue"/>
                <a:cs typeface="Helvetica Neue"/>
                <a:sym typeface="Helvetica Neue"/>
              </a:rPr>
              <a:t>Data collection methodology:</a:t>
            </a:r>
            <a:endParaRPr b="0" i="0" sz="2800" u="none" cap="none" strike="noStrike">
              <a:latin typeface="Helvetica Neue"/>
              <a:ea typeface="Helvetica Neue"/>
              <a:cs typeface="Helvetica Neue"/>
              <a:sym typeface="Helvetica Neue"/>
            </a:endParaRPr>
          </a:p>
          <a:p>
            <a:pPr indent="-189864" lvl="0" marL="955675" marR="0" rtl="0" algn="l">
              <a:lnSpc>
                <a:spcPct val="100000"/>
              </a:lnSpc>
              <a:spcBef>
                <a:spcPts val="1555"/>
              </a:spcBef>
              <a:spcAft>
                <a:spcPts val="0"/>
              </a:spcAft>
              <a:buClr>
                <a:srgbClr val="FFFFFF"/>
              </a:buClr>
              <a:buSzPts val="2500"/>
              <a:buFont typeface="Helvetica Neue"/>
              <a:buChar char="-"/>
            </a:pPr>
            <a:r>
              <a:rPr b="0" i="0" lang="en-US" sz="2500" u="none" cap="none" strike="noStrike">
                <a:solidFill>
                  <a:srgbClr val="FFFFFF"/>
                </a:solidFill>
                <a:latin typeface="Helvetica Neue"/>
                <a:ea typeface="Helvetica Neue"/>
                <a:cs typeface="Helvetica Neue"/>
                <a:sym typeface="Helvetica Neue"/>
              </a:rPr>
              <a:t>Using SpaceX Rest API</a:t>
            </a:r>
            <a:endParaRPr b="0" i="0" sz="2500" u="none" cap="none" strike="noStrike">
              <a:latin typeface="Helvetica Neue"/>
              <a:ea typeface="Helvetica Neue"/>
              <a:cs typeface="Helvetica Neue"/>
              <a:sym typeface="Helvetica Neue"/>
            </a:endParaRPr>
          </a:p>
          <a:p>
            <a:pPr indent="-189864" lvl="0" marL="955675" marR="0" rtl="0" algn="l">
              <a:lnSpc>
                <a:spcPct val="100000"/>
              </a:lnSpc>
              <a:spcBef>
                <a:spcPts val="1545"/>
              </a:spcBef>
              <a:spcAft>
                <a:spcPts val="0"/>
              </a:spcAft>
              <a:buClr>
                <a:srgbClr val="FFFFFF"/>
              </a:buClr>
              <a:buSzPts val="2500"/>
              <a:buFont typeface="Helvetica Neue"/>
              <a:buChar char="-"/>
            </a:pPr>
            <a:r>
              <a:rPr b="0" i="0" lang="en-US" sz="2500" u="none" cap="none" strike="noStrike">
                <a:solidFill>
                  <a:srgbClr val="FFFFFF"/>
                </a:solidFill>
                <a:latin typeface="Helvetica Neue"/>
                <a:ea typeface="Helvetica Neue"/>
                <a:cs typeface="Helvetica Neue"/>
                <a:sym typeface="Helvetica Neue"/>
              </a:rPr>
              <a:t>Using Web Scrapping from Wikipedia</a:t>
            </a:r>
            <a:endParaRPr b="0" i="0" sz="2500" u="none" cap="none" strike="noStrike">
              <a:latin typeface="Helvetica Neue"/>
              <a:ea typeface="Helvetica Neue"/>
              <a:cs typeface="Helvetica Neue"/>
              <a:sym typeface="Helvetica Neue"/>
            </a:endParaRPr>
          </a:p>
          <a:p>
            <a:pPr indent="0" lvl="0" marL="12700" marR="0" rtl="0" algn="l">
              <a:lnSpc>
                <a:spcPct val="100000"/>
              </a:lnSpc>
              <a:spcBef>
                <a:spcPts val="2905"/>
              </a:spcBef>
              <a:spcAft>
                <a:spcPts val="0"/>
              </a:spcAft>
              <a:buNone/>
            </a:pPr>
            <a:r>
              <a:rPr b="0" i="0" lang="en-US" sz="2800" u="none" cap="none" strike="noStrike">
                <a:solidFill>
                  <a:srgbClr val="D5D5D5"/>
                </a:solidFill>
                <a:latin typeface="Helvetica Neue"/>
                <a:ea typeface="Helvetica Neue"/>
                <a:cs typeface="Helvetica Neue"/>
                <a:sym typeface="Helvetica Neue"/>
              </a:rPr>
              <a:t>Performed data wrangling</a:t>
            </a:r>
            <a:endParaRPr b="0" i="0" sz="2800" u="none" cap="none" strike="noStrike">
              <a:latin typeface="Helvetica Neue"/>
              <a:ea typeface="Helvetica Neue"/>
              <a:cs typeface="Helvetica Neue"/>
              <a:sym typeface="Helvetica Neue"/>
            </a:endParaRPr>
          </a:p>
          <a:p>
            <a:pPr indent="-189864" lvl="0" marL="955675" marR="0" rtl="0" algn="l">
              <a:lnSpc>
                <a:spcPct val="100000"/>
              </a:lnSpc>
              <a:spcBef>
                <a:spcPts val="1555"/>
              </a:spcBef>
              <a:spcAft>
                <a:spcPts val="0"/>
              </a:spcAft>
              <a:buClr>
                <a:srgbClr val="FFFFFF"/>
              </a:buClr>
              <a:buSzPts val="2500"/>
              <a:buFont typeface="Helvetica Neue"/>
              <a:buChar char="-"/>
            </a:pPr>
            <a:r>
              <a:rPr b="0" i="0" lang="en-US" sz="2500" u="none" cap="none" strike="noStrike">
                <a:solidFill>
                  <a:srgbClr val="FFFFFF"/>
                </a:solidFill>
                <a:latin typeface="Helvetica Neue"/>
                <a:ea typeface="Helvetica Neue"/>
                <a:cs typeface="Helvetica Neue"/>
                <a:sym typeface="Helvetica Neue"/>
              </a:rPr>
              <a:t>Filtering the data</a:t>
            </a:r>
            <a:endParaRPr b="0" i="0" sz="2500" u="none" cap="none" strike="noStrike">
              <a:latin typeface="Helvetica Neue"/>
              <a:ea typeface="Helvetica Neue"/>
              <a:cs typeface="Helvetica Neue"/>
              <a:sym typeface="Helvetica Neue"/>
            </a:endParaRPr>
          </a:p>
          <a:p>
            <a:pPr indent="-189864" lvl="0" marL="955675" marR="0" rtl="0" algn="l">
              <a:lnSpc>
                <a:spcPct val="100000"/>
              </a:lnSpc>
              <a:spcBef>
                <a:spcPts val="1545"/>
              </a:spcBef>
              <a:spcAft>
                <a:spcPts val="0"/>
              </a:spcAft>
              <a:buClr>
                <a:srgbClr val="FFFFFF"/>
              </a:buClr>
              <a:buSzPts val="2500"/>
              <a:buFont typeface="Helvetica Neue"/>
              <a:buChar char="-"/>
            </a:pPr>
            <a:r>
              <a:rPr b="0" i="0" lang="en-US" sz="2500" u="none" cap="none" strike="noStrike">
                <a:solidFill>
                  <a:srgbClr val="FFFFFF"/>
                </a:solidFill>
                <a:latin typeface="Helvetica Neue"/>
                <a:ea typeface="Helvetica Neue"/>
                <a:cs typeface="Helvetica Neue"/>
                <a:sym typeface="Helvetica Neue"/>
              </a:rPr>
              <a:t>Dealing with missing values</a:t>
            </a:r>
            <a:endParaRPr b="0" i="0" sz="2500" u="none" cap="none" strike="noStrike">
              <a:latin typeface="Helvetica Neue"/>
              <a:ea typeface="Helvetica Neue"/>
              <a:cs typeface="Helvetica Neue"/>
              <a:sym typeface="Helvetica Neue"/>
            </a:endParaRPr>
          </a:p>
          <a:p>
            <a:pPr indent="-189864" lvl="0" marL="955675" marR="0" rtl="0" algn="l">
              <a:lnSpc>
                <a:spcPct val="100000"/>
              </a:lnSpc>
              <a:spcBef>
                <a:spcPts val="1545"/>
              </a:spcBef>
              <a:spcAft>
                <a:spcPts val="0"/>
              </a:spcAft>
              <a:buClr>
                <a:srgbClr val="FFFFFF"/>
              </a:buClr>
              <a:buSzPts val="2500"/>
              <a:buFont typeface="Helvetica Neue"/>
              <a:buChar char="-"/>
            </a:pPr>
            <a:r>
              <a:rPr b="0" i="0" lang="en-US" sz="2500" u="none" cap="none" strike="noStrike">
                <a:solidFill>
                  <a:srgbClr val="FFFFFF"/>
                </a:solidFill>
                <a:latin typeface="Helvetica Neue"/>
                <a:ea typeface="Helvetica Neue"/>
                <a:cs typeface="Helvetica Neue"/>
                <a:sym typeface="Helvetica Neue"/>
              </a:rPr>
              <a:t>Using One Hot Encoding to prepare the data to a binary classi</a:t>
            </a:r>
            <a:r>
              <a:rPr b="0" i="0" lang="en-US" sz="2500" u="none" cap="none" strike="noStrike">
                <a:solidFill>
                  <a:srgbClr val="FFFFFF"/>
                </a:solidFill>
                <a:latin typeface="Times New Roman"/>
                <a:ea typeface="Times New Roman"/>
                <a:cs typeface="Times New Roman"/>
                <a:sym typeface="Times New Roman"/>
              </a:rPr>
              <a:t>f</a:t>
            </a:r>
            <a:r>
              <a:rPr b="0" i="0" lang="en-US" sz="2500" u="none" cap="none" strike="noStrike">
                <a:solidFill>
                  <a:srgbClr val="FFFFFF"/>
                </a:solidFill>
                <a:latin typeface="Helvetica Neue"/>
                <a:ea typeface="Helvetica Neue"/>
                <a:cs typeface="Helvetica Neue"/>
                <a:sym typeface="Helvetica Neue"/>
              </a:rPr>
              <a:t>ication</a:t>
            </a:r>
            <a:endParaRPr b="0" i="0" sz="2500" u="none" cap="none" strike="noStrike">
              <a:latin typeface="Helvetica Neue"/>
              <a:ea typeface="Helvetica Neue"/>
              <a:cs typeface="Helvetica Neue"/>
              <a:sym typeface="Helvetica Neue"/>
            </a:endParaRPr>
          </a:p>
          <a:p>
            <a:pPr indent="0" lvl="0" marL="12700" marR="8890" rtl="0" algn="l">
              <a:lnSpc>
                <a:spcPct val="224285"/>
              </a:lnSpc>
              <a:spcBef>
                <a:spcPts val="680"/>
              </a:spcBef>
              <a:spcAft>
                <a:spcPts val="0"/>
              </a:spcAft>
              <a:buNone/>
            </a:pPr>
            <a:r>
              <a:rPr b="0" i="0" lang="en-US" sz="2800" u="none" cap="none" strike="noStrike">
                <a:solidFill>
                  <a:srgbClr val="D5D5D5"/>
                </a:solidFill>
                <a:latin typeface="Helvetica Neue"/>
                <a:ea typeface="Helvetica Neue"/>
                <a:cs typeface="Helvetica Neue"/>
                <a:sym typeface="Helvetica Neue"/>
              </a:rPr>
              <a:t>Performed exploratory data analysis (EDA) using visualization and SQL  Performed interactive visual analytics using Folium and Plotly Dash  Performed predictive analysis using classi</a:t>
            </a:r>
            <a:r>
              <a:rPr b="0" i="0" lang="en-US" sz="2800" u="none" cap="none" strike="noStrike">
                <a:solidFill>
                  <a:srgbClr val="D5D5D5"/>
                </a:solidFill>
                <a:latin typeface="Verdana"/>
                <a:ea typeface="Verdana"/>
                <a:cs typeface="Verdana"/>
                <a:sym typeface="Verdana"/>
              </a:rPr>
              <a:t>f</a:t>
            </a:r>
            <a:r>
              <a:rPr b="0" i="0" lang="en-US" sz="2800" u="none" cap="none" strike="noStrike">
                <a:solidFill>
                  <a:srgbClr val="D5D5D5"/>
                </a:solidFill>
                <a:latin typeface="Helvetica Neue"/>
                <a:ea typeface="Helvetica Neue"/>
                <a:cs typeface="Helvetica Neue"/>
                <a:sym typeface="Helvetica Neue"/>
              </a:rPr>
              <a:t>ication models</a:t>
            </a:r>
            <a:endParaRPr b="0" i="0" sz="2800" u="none" cap="none" strike="noStrike">
              <a:latin typeface="Helvetica Neue"/>
              <a:ea typeface="Helvetica Neue"/>
              <a:cs typeface="Helvetica Neue"/>
              <a:sym typeface="Helvetica Neue"/>
            </a:endParaRPr>
          </a:p>
          <a:p>
            <a:pPr indent="-158750" lvl="0" marL="766445" marR="5080" rtl="0" algn="l">
              <a:lnSpc>
                <a:spcPct val="109900"/>
              </a:lnSpc>
              <a:spcBef>
                <a:spcPts val="555"/>
              </a:spcBef>
              <a:spcAft>
                <a:spcPts val="0"/>
              </a:spcAft>
              <a:buClr>
                <a:srgbClr val="FFFFFF"/>
              </a:buClr>
              <a:buSzPts val="2500"/>
              <a:buFont typeface="Helvetica Neue"/>
              <a:buChar char="-"/>
            </a:pPr>
            <a:r>
              <a:rPr b="0" i="0" lang="en-US" sz="2500" u="none" cap="none" strike="noStrike">
                <a:solidFill>
                  <a:srgbClr val="FFFFFF"/>
                </a:solidFill>
                <a:latin typeface="Helvetica Neue"/>
                <a:ea typeface="Helvetica Neue"/>
                <a:cs typeface="Helvetica Neue"/>
                <a:sym typeface="Helvetica Neue"/>
              </a:rPr>
              <a:t>Building, tuning and evaluation of classi</a:t>
            </a:r>
            <a:r>
              <a:rPr b="0" i="0" lang="en-US" sz="2500" u="none" cap="none" strike="noStrike">
                <a:solidFill>
                  <a:srgbClr val="FFFFFF"/>
                </a:solidFill>
                <a:latin typeface="Times New Roman"/>
                <a:ea typeface="Times New Roman"/>
                <a:cs typeface="Times New Roman"/>
                <a:sym typeface="Times New Roman"/>
              </a:rPr>
              <a:t>f</a:t>
            </a:r>
            <a:r>
              <a:rPr b="0" i="0" lang="en-US" sz="2500" u="none" cap="none" strike="noStrike">
                <a:solidFill>
                  <a:srgbClr val="FFFFFF"/>
                </a:solidFill>
                <a:latin typeface="Helvetica Neue"/>
                <a:ea typeface="Helvetica Neue"/>
                <a:cs typeface="Helvetica Neue"/>
                <a:sym typeface="Helvetica Neue"/>
              </a:rPr>
              <a:t>ication models to ensure the best  results</a:t>
            </a:r>
            <a:endParaRPr b="0" i="0" sz="2500" u="none" cap="none" strike="noStrike">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1"/>
          <p:cNvPicPr preferRelativeResize="0"/>
          <p:nvPr/>
        </p:nvPicPr>
        <p:blipFill rotWithShape="1">
          <a:blip r:embed="rId3">
            <a:alphaModFix/>
          </a:blip>
          <a:srcRect b="0" l="0" r="0" t="0"/>
          <a:stretch/>
        </p:blipFill>
        <p:spPr>
          <a:xfrm>
            <a:off x="6426401" y="4671688"/>
            <a:ext cx="7364257" cy="115753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2"/>
          <p:cNvPicPr preferRelativeResize="0"/>
          <p:nvPr/>
        </p:nvPicPr>
        <p:blipFill rotWithShape="1">
          <a:blip r:embed="rId3">
            <a:alphaModFix/>
          </a:blip>
          <a:srcRect b="0" l="0" r="0" t="0"/>
          <a:stretch/>
        </p:blipFill>
        <p:spPr>
          <a:xfrm>
            <a:off x="7124893" y="1055884"/>
            <a:ext cx="5895653" cy="678136"/>
          </a:xfrm>
          <a:prstGeom prst="rect">
            <a:avLst/>
          </a:prstGeom>
          <a:noFill/>
          <a:ln>
            <a:noFill/>
          </a:ln>
        </p:spPr>
      </p:pic>
      <p:sp>
        <p:nvSpPr>
          <p:cNvPr id="193" name="Google Shape;193;p22"/>
          <p:cNvSpPr txBox="1"/>
          <p:nvPr>
            <p:ph type="title"/>
          </p:nvPr>
        </p:nvSpPr>
        <p:spPr>
          <a:xfrm>
            <a:off x="1308125" y="2351577"/>
            <a:ext cx="16843500" cy="1125300"/>
          </a:xfrm>
          <a:prstGeom prst="rect">
            <a:avLst/>
          </a:prstGeom>
          <a:noFill/>
          <a:ln>
            <a:noFill/>
          </a:ln>
        </p:spPr>
        <p:txBody>
          <a:bodyPr anchorCtr="0" anchor="t" bIns="0" lIns="0" spcFirstLastPara="1" rIns="0" wrap="square" tIns="12700">
            <a:spAutoFit/>
          </a:bodyPr>
          <a:lstStyle/>
          <a:p>
            <a:pPr indent="0" lvl="0" marL="12700" marR="5080" rtl="0" algn="l">
              <a:lnSpc>
                <a:spcPct val="109500"/>
              </a:lnSpc>
              <a:spcBef>
                <a:spcPts val="0"/>
              </a:spcBef>
              <a:spcAft>
                <a:spcPts val="0"/>
              </a:spcAft>
              <a:buNone/>
            </a:pPr>
            <a:r>
              <a:rPr lang="en-US" sz="3450">
                <a:solidFill>
                  <a:srgbClr val="FFFFFF"/>
                </a:solidFill>
              </a:rPr>
              <a:t>Data collection process involved a combination of API requests from SpaceX REST  API and Web Scraping data from a table in SpaceX’s Wikipedia entry.</a:t>
            </a:r>
            <a:endParaRPr sz="3450"/>
          </a:p>
        </p:txBody>
      </p:sp>
      <p:sp>
        <p:nvSpPr>
          <p:cNvPr id="194" name="Google Shape;194;p22"/>
          <p:cNvSpPr txBox="1"/>
          <p:nvPr/>
        </p:nvSpPr>
        <p:spPr>
          <a:xfrm>
            <a:off x="1308125" y="3722006"/>
            <a:ext cx="17100550" cy="6711315"/>
          </a:xfrm>
          <a:prstGeom prst="rect">
            <a:avLst/>
          </a:prstGeom>
          <a:noFill/>
          <a:ln>
            <a:noFill/>
          </a:ln>
        </p:spPr>
        <p:txBody>
          <a:bodyPr anchorCtr="0" anchor="t" bIns="0" lIns="0" spcFirstLastPara="1" rIns="0" wrap="square" tIns="12700">
            <a:spAutoFit/>
          </a:bodyPr>
          <a:lstStyle/>
          <a:p>
            <a:pPr indent="0" lvl="0" marL="12700" marR="1145540" rtl="0" algn="l">
              <a:lnSpc>
                <a:spcPct val="109500"/>
              </a:lnSpc>
              <a:spcBef>
                <a:spcPts val="0"/>
              </a:spcBef>
              <a:spcAft>
                <a:spcPts val="0"/>
              </a:spcAft>
              <a:buNone/>
            </a:pPr>
            <a:r>
              <a:rPr b="0" i="0" lang="en-US" sz="3450" u="none" cap="none" strike="noStrike">
                <a:solidFill>
                  <a:srgbClr val="FFFFFF"/>
                </a:solidFill>
                <a:latin typeface="Helvetica Neue"/>
                <a:ea typeface="Helvetica Neue"/>
                <a:cs typeface="Helvetica Neue"/>
                <a:sym typeface="Helvetica Neue"/>
              </a:rPr>
              <a:t>We had to use both of these data collection methods in order to get complete  information about the launches for a more detailed analysis.</a:t>
            </a:r>
            <a:endParaRPr b="0" i="0" sz="3450" u="none" cap="none" strike="noStrike">
              <a:latin typeface="Helvetica Neue"/>
              <a:ea typeface="Helvetica Neue"/>
              <a:cs typeface="Helvetica Neue"/>
              <a:sym typeface="Helvetica Neue"/>
            </a:endParaRPr>
          </a:p>
          <a:p>
            <a:pPr indent="0" lvl="0" marL="766445" marR="0" rtl="0" algn="l">
              <a:lnSpc>
                <a:spcPct val="100000"/>
              </a:lnSpc>
              <a:spcBef>
                <a:spcPts val="4090"/>
              </a:spcBef>
              <a:spcAft>
                <a:spcPts val="0"/>
              </a:spcAft>
              <a:buNone/>
            </a:pPr>
            <a:r>
              <a:rPr b="0" i="0" lang="en-US" sz="3850" u="none" cap="none" strike="noStrike">
                <a:solidFill>
                  <a:srgbClr val="D5D5D5"/>
                </a:solidFill>
                <a:latin typeface="Helvetica Neue"/>
                <a:ea typeface="Helvetica Neue"/>
                <a:cs typeface="Helvetica Neue"/>
                <a:sym typeface="Helvetica Neue"/>
              </a:rPr>
              <a:t>Data Columns are obtained by using SpaceX REST API:</a:t>
            </a:r>
            <a:endParaRPr b="0" i="0" sz="3850" u="none" cap="none" strike="noStrike">
              <a:latin typeface="Helvetica Neue"/>
              <a:ea typeface="Helvetica Neue"/>
              <a:cs typeface="Helvetica Neue"/>
              <a:sym typeface="Helvetica Neue"/>
            </a:endParaRPr>
          </a:p>
          <a:p>
            <a:pPr indent="0" lvl="0" marL="1520190" marR="5080" rtl="0" algn="l">
              <a:lnSpc>
                <a:spcPct val="109500"/>
              </a:lnSpc>
              <a:spcBef>
                <a:spcPts val="1745"/>
              </a:spcBef>
              <a:spcAft>
                <a:spcPts val="0"/>
              </a:spcAft>
              <a:buNone/>
            </a:pPr>
            <a:r>
              <a:rPr b="0" i="0" lang="en-US" sz="3450" u="none" cap="none" strike="noStrike">
                <a:solidFill>
                  <a:srgbClr val="FFFFFF"/>
                </a:solidFill>
                <a:latin typeface="Helvetica Neue"/>
                <a:ea typeface="Helvetica Neue"/>
                <a:cs typeface="Helvetica Neue"/>
                <a:sym typeface="Helvetica Neue"/>
              </a:rPr>
              <a:t>FlightNumber, Date, BoosterVersion, PayloadMass, Orbit, LaunchSite,  Outcome, Flights, GridFins, Reused, Legs, LandingPad, Block, ReusedCount,  Serial, Longitude, Latitude</a:t>
            </a:r>
            <a:endParaRPr b="0" i="0" sz="3450" u="none" cap="none" strike="noStrike">
              <a:latin typeface="Helvetica Neue"/>
              <a:ea typeface="Helvetica Neue"/>
              <a:cs typeface="Helvetica Neue"/>
              <a:sym typeface="Helvetica Neue"/>
            </a:endParaRPr>
          </a:p>
          <a:p>
            <a:pPr indent="0" lvl="0" marL="766445" marR="0" rtl="0" algn="l">
              <a:lnSpc>
                <a:spcPct val="100000"/>
              </a:lnSpc>
              <a:spcBef>
                <a:spcPts val="4090"/>
              </a:spcBef>
              <a:spcAft>
                <a:spcPts val="0"/>
              </a:spcAft>
              <a:buNone/>
            </a:pPr>
            <a:r>
              <a:rPr b="0" i="0" lang="en-US" sz="3850" u="none" cap="none" strike="noStrike">
                <a:solidFill>
                  <a:srgbClr val="D5D5D5"/>
                </a:solidFill>
                <a:latin typeface="Helvetica Neue"/>
                <a:ea typeface="Helvetica Neue"/>
                <a:cs typeface="Helvetica Neue"/>
                <a:sym typeface="Helvetica Neue"/>
              </a:rPr>
              <a:t>Data Columns are obtained by using Wikipedia Web Scraping:</a:t>
            </a:r>
            <a:endParaRPr b="0" i="0" sz="3850" u="none" cap="none" strike="noStrike">
              <a:latin typeface="Helvetica Neue"/>
              <a:ea typeface="Helvetica Neue"/>
              <a:cs typeface="Helvetica Neue"/>
              <a:sym typeface="Helvetica Neue"/>
            </a:endParaRPr>
          </a:p>
          <a:p>
            <a:pPr indent="0" lvl="0" marL="1520190" marR="1050925" rtl="0" algn="l">
              <a:lnSpc>
                <a:spcPct val="109500"/>
              </a:lnSpc>
              <a:spcBef>
                <a:spcPts val="1739"/>
              </a:spcBef>
              <a:spcAft>
                <a:spcPts val="0"/>
              </a:spcAft>
              <a:buNone/>
            </a:pPr>
            <a:r>
              <a:rPr b="0" i="0" lang="en-US" sz="3450" u="none" cap="none" strike="noStrike">
                <a:solidFill>
                  <a:srgbClr val="FFFFFF"/>
                </a:solidFill>
                <a:latin typeface="Helvetica Neue"/>
                <a:ea typeface="Helvetica Neue"/>
                <a:cs typeface="Helvetica Neue"/>
                <a:sym typeface="Helvetica Neue"/>
              </a:rPr>
              <a:t>Flight No., Launch site, Payload, PayloadMass, Orbit, Customer, Launch  outcome, Version Booster, Booster landing, Date, Time</a:t>
            </a:r>
            <a:endParaRPr b="0" i="0" sz="3450" u="none" cap="none" strike="noStrike">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23"/>
          <p:cNvPicPr preferRelativeResize="0"/>
          <p:nvPr/>
        </p:nvPicPr>
        <p:blipFill rotWithShape="1">
          <a:blip r:embed="rId3">
            <a:alphaModFix/>
          </a:blip>
          <a:srcRect b="0" l="0" r="0" t="0"/>
          <a:stretch/>
        </p:blipFill>
        <p:spPr>
          <a:xfrm>
            <a:off x="4395195" y="1055885"/>
            <a:ext cx="11336577" cy="825021"/>
          </a:xfrm>
          <a:prstGeom prst="rect">
            <a:avLst/>
          </a:prstGeom>
          <a:noFill/>
          <a:ln>
            <a:noFill/>
          </a:ln>
        </p:spPr>
      </p:pic>
      <p:sp>
        <p:nvSpPr>
          <p:cNvPr id="200" name="Google Shape;200;p23"/>
          <p:cNvSpPr/>
          <p:nvPr/>
        </p:nvSpPr>
        <p:spPr>
          <a:xfrm>
            <a:off x="1075793" y="2256805"/>
            <a:ext cx="3669029" cy="3241675"/>
          </a:xfrm>
          <a:custGeom>
            <a:rect b="b" l="l" r="r" t="t"/>
            <a:pathLst>
              <a:path extrusionOk="0" h="3241675" w="3669029">
                <a:moveTo>
                  <a:pt x="3124225" y="0"/>
                </a:moveTo>
                <a:lnTo>
                  <a:pt x="544458" y="0"/>
                </a:lnTo>
                <a:lnTo>
                  <a:pt x="469733" y="123"/>
                </a:lnTo>
                <a:lnTo>
                  <a:pt x="404775" y="988"/>
                </a:lnTo>
                <a:lnTo>
                  <a:pt x="348694" y="3335"/>
                </a:lnTo>
                <a:lnTo>
                  <a:pt x="300604" y="7907"/>
                </a:lnTo>
                <a:lnTo>
                  <a:pt x="259617" y="15443"/>
                </a:lnTo>
                <a:lnTo>
                  <a:pt x="180489" y="46621"/>
                </a:lnTo>
                <a:lnTo>
                  <a:pt x="139935" y="72522"/>
                </a:lnTo>
                <a:lnTo>
                  <a:pt x="103724" y="103848"/>
                </a:lnTo>
                <a:lnTo>
                  <a:pt x="72398" y="140059"/>
                </a:lnTo>
                <a:lnTo>
                  <a:pt x="46497" y="180613"/>
                </a:lnTo>
                <a:lnTo>
                  <a:pt x="26563" y="224968"/>
                </a:lnTo>
                <a:lnTo>
                  <a:pt x="7783" y="300728"/>
                </a:lnTo>
                <a:lnTo>
                  <a:pt x="3212" y="348818"/>
                </a:lnTo>
                <a:lnTo>
                  <a:pt x="864" y="404898"/>
                </a:lnTo>
                <a:lnTo>
                  <a:pt x="0" y="469857"/>
                </a:lnTo>
                <a:lnTo>
                  <a:pt x="0" y="2771690"/>
                </a:lnTo>
                <a:lnTo>
                  <a:pt x="864" y="2836649"/>
                </a:lnTo>
                <a:lnTo>
                  <a:pt x="3212" y="2892729"/>
                </a:lnTo>
                <a:lnTo>
                  <a:pt x="7783" y="2940819"/>
                </a:lnTo>
                <a:lnTo>
                  <a:pt x="15320" y="2981807"/>
                </a:lnTo>
                <a:lnTo>
                  <a:pt x="46497" y="3060935"/>
                </a:lnTo>
                <a:lnTo>
                  <a:pt x="72398" y="3101488"/>
                </a:lnTo>
                <a:lnTo>
                  <a:pt x="103724" y="3137699"/>
                </a:lnTo>
                <a:lnTo>
                  <a:pt x="139935" y="3169026"/>
                </a:lnTo>
                <a:lnTo>
                  <a:pt x="180489" y="3194927"/>
                </a:lnTo>
                <a:lnTo>
                  <a:pt x="224844" y="3214861"/>
                </a:lnTo>
                <a:lnTo>
                  <a:pt x="300604" y="3233641"/>
                </a:lnTo>
                <a:lnTo>
                  <a:pt x="348694" y="3238212"/>
                </a:lnTo>
                <a:lnTo>
                  <a:pt x="404775" y="3240560"/>
                </a:lnTo>
                <a:lnTo>
                  <a:pt x="469733" y="3241424"/>
                </a:lnTo>
                <a:lnTo>
                  <a:pt x="544458" y="3241548"/>
                </a:lnTo>
                <a:lnTo>
                  <a:pt x="3124225" y="3241548"/>
                </a:lnTo>
                <a:lnTo>
                  <a:pt x="3198950" y="3241424"/>
                </a:lnTo>
                <a:lnTo>
                  <a:pt x="3263908" y="3240560"/>
                </a:lnTo>
                <a:lnTo>
                  <a:pt x="3319989" y="3238212"/>
                </a:lnTo>
                <a:lnTo>
                  <a:pt x="3368079" y="3233641"/>
                </a:lnTo>
                <a:lnTo>
                  <a:pt x="3409066" y="3226104"/>
                </a:lnTo>
                <a:lnTo>
                  <a:pt x="3488194" y="3194927"/>
                </a:lnTo>
                <a:lnTo>
                  <a:pt x="3528747" y="3169026"/>
                </a:lnTo>
                <a:lnTo>
                  <a:pt x="3564958" y="3137699"/>
                </a:lnTo>
                <a:lnTo>
                  <a:pt x="3596285" y="3101488"/>
                </a:lnTo>
                <a:lnTo>
                  <a:pt x="3622186" y="3060935"/>
                </a:lnTo>
                <a:lnTo>
                  <a:pt x="3642120" y="3016580"/>
                </a:lnTo>
                <a:lnTo>
                  <a:pt x="3660900" y="2940819"/>
                </a:lnTo>
                <a:lnTo>
                  <a:pt x="3665471" y="2892729"/>
                </a:lnTo>
                <a:lnTo>
                  <a:pt x="3667819" y="2836649"/>
                </a:lnTo>
                <a:lnTo>
                  <a:pt x="3668684" y="2771690"/>
                </a:lnTo>
                <a:lnTo>
                  <a:pt x="3668684" y="469857"/>
                </a:lnTo>
                <a:lnTo>
                  <a:pt x="3667819" y="404898"/>
                </a:lnTo>
                <a:lnTo>
                  <a:pt x="3665471" y="348818"/>
                </a:lnTo>
                <a:lnTo>
                  <a:pt x="3660900" y="300728"/>
                </a:lnTo>
                <a:lnTo>
                  <a:pt x="3653363" y="259740"/>
                </a:lnTo>
                <a:lnTo>
                  <a:pt x="3622186" y="180613"/>
                </a:lnTo>
                <a:lnTo>
                  <a:pt x="3596285" y="140059"/>
                </a:lnTo>
                <a:lnTo>
                  <a:pt x="3564958" y="103848"/>
                </a:lnTo>
                <a:lnTo>
                  <a:pt x="3528747" y="72522"/>
                </a:lnTo>
                <a:lnTo>
                  <a:pt x="3488194" y="46621"/>
                </a:lnTo>
                <a:lnTo>
                  <a:pt x="3443839" y="26687"/>
                </a:lnTo>
                <a:lnTo>
                  <a:pt x="3368079" y="7907"/>
                </a:lnTo>
                <a:lnTo>
                  <a:pt x="3319989" y="3335"/>
                </a:lnTo>
                <a:lnTo>
                  <a:pt x="3263908" y="988"/>
                </a:lnTo>
                <a:lnTo>
                  <a:pt x="3198950" y="123"/>
                </a:lnTo>
                <a:lnTo>
                  <a:pt x="3124225"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1" name="Google Shape;201;p23"/>
          <p:cNvSpPr txBox="1"/>
          <p:nvPr/>
        </p:nvSpPr>
        <p:spPr>
          <a:xfrm>
            <a:off x="1808798" y="2980022"/>
            <a:ext cx="2202815" cy="1784985"/>
          </a:xfrm>
          <a:prstGeom prst="rect">
            <a:avLst/>
          </a:prstGeom>
          <a:noFill/>
          <a:ln>
            <a:noFill/>
          </a:ln>
        </p:spPr>
        <p:txBody>
          <a:bodyPr anchorCtr="0" anchor="t" bIns="0" lIns="0" spcFirstLastPara="1" rIns="0" wrap="square" tIns="11425">
            <a:spAutoFit/>
          </a:bodyPr>
          <a:lstStyle/>
          <a:p>
            <a:pPr indent="0" lvl="0" marL="12700" marR="5080" rtl="0" algn="ctr">
              <a:lnSpc>
                <a:spcPct val="111000"/>
              </a:lnSpc>
              <a:spcBef>
                <a:spcPts val="0"/>
              </a:spcBef>
              <a:spcAft>
                <a:spcPts val="0"/>
              </a:spcAft>
              <a:buNone/>
            </a:pPr>
            <a:r>
              <a:rPr lang="en-US" sz="2600">
                <a:latin typeface="Helvetica Neue"/>
                <a:ea typeface="Helvetica Neue"/>
                <a:cs typeface="Helvetica Neue"/>
                <a:sym typeface="Helvetica Neue"/>
              </a:rPr>
              <a:t>Requesting  rocket launch  data from  SpaceX API</a:t>
            </a:r>
            <a:endParaRPr sz="2600">
              <a:latin typeface="Helvetica Neue"/>
              <a:ea typeface="Helvetica Neue"/>
              <a:cs typeface="Helvetica Neue"/>
              <a:sym typeface="Helvetica Neue"/>
            </a:endParaRPr>
          </a:p>
        </p:txBody>
      </p:sp>
      <p:sp>
        <p:nvSpPr>
          <p:cNvPr id="202" name="Google Shape;202;p23"/>
          <p:cNvSpPr/>
          <p:nvPr/>
        </p:nvSpPr>
        <p:spPr>
          <a:xfrm>
            <a:off x="5832023" y="2256805"/>
            <a:ext cx="3669029" cy="3241675"/>
          </a:xfrm>
          <a:custGeom>
            <a:rect b="b" l="l" r="r" t="t"/>
            <a:pathLst>
              <a:path extrusionOk="0" h="3241675" w="3669029">
                <a:moveTo>
                  <a:pt x="3166800" y="0"/>
                </a:moveTo>
                <a:lnTo>
                  <a:pt x="501902" y="0"/>
                </a:lnTo>
                <a:lnTo>
                  <a:pt x="433018" y="113"/>
                </a:lnTo>
                <a:lnTo>
                  <a:pt x="373137" y="911"/>
                </a:lnTo>
                <a:lnTo>
                  <a:pt x="321439" y="3075"/>
                </a:lnTo>
                <a:lnTo>
                  <a:pt x="277108" y="7289"/>
                </a:lnTo>
                <a:lnTo>
                  <a:pt x="239324" y="14236"/>
                </a:lnTo>
                <a:lnTo>
                  <a:pt x="158608" y="47328"/>
                </a:lnTo>
                <a:lnTo>
                  <a:pt x="115137" y="77832"/>
                </a:lnTo>
                <a:lnTo>
                  <a:pt x="77718" y="115251"/>
                </a:lnTo>
                <a:lnTo>
                  <a:pt x="47214" y="158722"/>
                </a:lnTo>
                <a:lnTo>
                  <a:pt x="24487" y="207384"/>
                </a:lnTo>
                <a:lnTo>
                  <a:pt x="7175" y="277222"/>
                </a:lnTo>
                <a:lnTo>
                  <a:pt x="2961" y="321554"/>
                </a:lnTo>
                <a:lnTo>
                  <a:pt x="797" y="373251"/>
                </a:lnTo>
                <a:lnTo>
                  <a:pt x="0" y="433132"/>
                </a:lnTo>
                <a:lnTo>
                  <a:pt x="0" y="2808415"/>
                </a:lnTo>
                <a:lnTo>
                  <a:pt x="797" y="2868297"/>
                </a:lnTo>
                <a:lnTo>
                  <a:pt x="2961" y="2919994"/>
                </a:lnTo>
                <a:lnTo>
                  <a:pt x="7175" y="2964325"/>
                </a:lnTo>
                <a:lnTo>
                  <a:pt x="14122" y="3002109"/>
                </a:lnTo>
                <a:lnTo>
                  <a:pt x="47214" y="3082825"/>
                </a:lnTo>
                <a:lnTo>
                  <a:pt x="77718" y="3126296"/>
                </a:lnTo>
                <a:lnTo>
                  <a:pt x="115137" y="3163715"/>
                </a:lnTo>
                <a:lnTo>
                  <a:pt x="158608" y="3194220"/>
                </a:lnTo>
                <a:lnTo>
                  <a:pt x="207269" y="3216947"/>
                </a:lnTo>
                <a:lnTo>
                  <a:pt x="277108" y="3234259"/>
                </a:lnTo>
                <a:lnTo>
                  <a:pt x="321439" y="3238473"/>
                </a:lnTo>
                <a:lnTo>
                  <a:pt x="373137" y="3240637"/>
                </a:lnTo>
                <a:lnTo>
                  <a:pt x="433018" y="3241434"/>
                </a:lnTo>
                <a:lnTo>
                  <a:pt x="501902" y="3241548"/>
                </a:lnTo>
                <a:lnTo>
                  <a:pt x="3166800" y="3241548"/>
                </a:lnTo>
                <a:lnTo>
                  <a:pt x="3235684" y="3241434"/>
                </a:lnTo>
                <a:lnTo>
                  <a:pt x="3295566" y="3240637"/>
                </a:lnTo>
                <a:lnTo>
                  <a:pt x="3347263" y="3238473"/>
                </a:lnTo>
                <a:lnTo>
                  <a:pt x="3391594" y="3234259"/>
                </a:lnTo>
                <a:lnTo>
                  <a:pt x="3429378" y="3227311"/>
                </a:lnTo>
                <a:lnTo>
                  <a:pt x="3510094" y="3194220"/>
                </a:lnTo>
                <a:lnTo>
                  <a:pt x="3553565" y="3163715"/>
                </a:lnTo>
                <a:lnTo>
                  <a:pt x="3590984" y="3126296"/>
                </a:lnTo>
                <a:lnTo>
                  <a:pt x="3621488" y="3082825"/>
                </a:lnTo>
                <a:lnTo>
                  <a:pt x="3644215" y="3034164"/>
                </a:lnTo>
                <a:lnTo>
                  <a:pt x="3661528" y="2964325"/>
                </a:lnTo>
                <a:lnTo>
                  <a:pt x="3665742" y="2919994"/>
                </a:lnTo>
                <a:lnTo>
                  <a:pt x="3667906" y="2868297"/>
                </a:lnTo>
                <a:lnTo>
                  <a:pt x="3668703" y="2808415"/>
                </a:lnTo>
                <a:lnTo>
                  <a:pt x="3668703" y="433132"/>
                </a:lnTo>
                <a:lnTo>
                  <a:pt x="3667906" y="373251"/>
                </a:lnTo>
                <a:lnTo>
                  <a:pt x="3665742" y="321554"/>
                </a:lnTo>
                <a:lnTo>
                  <a:pt x="3661528" y="277222"/>
                </a:lnTo>
                <a:lnTo>
                  <a:pt x="3654580" y="239438"/>
                </a:lnTo>
                <a:lnTo>
                  <a:pt x="3621488" y="158722"/>
                </a:lnTo>
                <a:lnTo>
                  <a:pt x="3590984" y="115251"/>
                </a:lnTo>
                <a:lnTo>
                  <a:pt x="3553565" y="77832"/>
                </a:lnTo>
                <a:lnTo>
                  <a:pt x="3510094" y="47328"/>
                </a:lnTo>
                <a:lnTo>
                  <a:pt x="3461433" y="24601"/>
                </a:lnTo>
                <a:lnTo>
                  <a:pt x="3391594" y="7289"/>
                </a:lnTo>
                <a:lnTo>
                  <a:pt x="3347263" y="3075"/>
                </a:lnTo>
                <a:lnTo>
                  <a:pt x="3295566" y="911"/>
                </a:lnTo>
                <a:lnTo>
                  <a:pt x="3235684" y="113"/>
                </a:lnTo>
                <a:lnTo>
                  <a:pt x="3166800"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3" name="Google Shape;203;p23"/>
          <p:cNvSpPr txBox="1"/>
          <p:nvPr/>
        </p:nvSpPr>
        <p:spPr>
          <a:xfrm>
            <a:off x="5944450" y="2553865"/>
            <a:ext cx="3444240" cy="2625725"/>
          </a:xfrm>
          <a:prstGeom prst="rect">
            <a:avLst/>
          </a:prstGeom>
          <a:noFill/>
          <a:ln>
            <a:noFill/>
          </a:ln>
        </p:spPr>
        <p:txBody>
          <a:bodyPr anchorCtr="0" anchor="t" bIns="0" lIns="0" spcFirstLastPara="1" rIns="0" wrap="square" tIns="9525">
            <a:spAutoFit/>
          </a:bodyPr>
          <a:lstStyle/>
          <a:p>
            <a:pPr indent="-635" lvl="0" marL="200025" marR="191770" rtl="0" algn="ctr">
              <a:lnSpc>
                <a:spcPct val="111500"/>
              </a:lnSpc>
              <a:spcBef>
                <a:spcPts val="0"/>
              </a:spcBef>
              <a:spcAft>
                <a:spcPts val="0"/>
              </a:spcAft>
              <a:buNone/>
            </a:pPr>
            <a:r>
              <a:rPr lang="en-US" sz="2600">
                <a:latin typeface="Helvetica Neue"/>
                <a:ea typeface="Helvetica Neue"/>
                <a:cs typeface="Helvetica Neue"/>
                <a:sym typeface="Helvetica Neue"/>
              </a:rPr>
              <a:t>Decoding the  response content  using </a:t>
            </a:r>
            <a:r>
              <a:rPr lang="en-US" sz="2600">
                <a:latin typeface="Courier New"/>
                <a:ea typeface="Courier New"/>
                <a:cs typeface="Courier New"/>
                <a:sym typeface="Courier New"/>
              </a:rPr>
              <a:t>.json() </a:t>
            </a:r>
            <a:r>
              <a:rPr lang="en-US" sz="2600">
                <a:latin typeface="Helvetica Neue"/>
                <a:ea typeface="Helvetica Neue"/>
                <a:cs typeface="Helvetica Neue"/>
                <a:sym typeface="Helvetica Neue"/>
              </a:rPr>
              <a:t>and  turning it into a  dataframe using</a:t>
            </a:r>
            <a:endParaRPr sz="2600">
              <a:latin typeface="Helvetica Neue"/>
              <a:ea typeface="Helvetica Neue"/>
              <a:cs typeface="Helvetica Neue"/>
              <a:sym typeface="Helvetica Neue"/>
            </a:endParaRPr>
          </a:p>
          <a:p>
            <a:pPr indent="0" lvl="0" marL="0" marR="0" rtl="0" algn="ctr">
              <a:lnSpc>
                <a:spcPct val="118846"/>
              </a:lnSpc>
              <a:spcBef>
                <a:spcPts val="0"/>
              </a:spcBef>
              <a:spcAft>
                <a:spcPts val="0"/>
              </a:spcAft>
              <a:buNone/>
            </a:pPr>
            <a:r>
              <a:rPr lang="en-US" sz="2600">
                <a:latin typeface="Courier New"/>
                <a:ea typeface="Courier New"/>
                <a:cs typeface="Courier New"/>
                <a:sym typeface="Courier New"/>
              </a:rPr>
              <a:t>.json_normalize()</a:t>
            </a:r>
            <a:endParaRPr sz="2600">
              <a:latin typeface="Courier New"/>
              <a:ea typeface="Courier New"/>
              <a:cs typeface="Courier New"/>
              <a:sym typeface="Courier New"/>
            </a:endParaRPr>
          </a:p>
        </p:txBody>
      </p:sp>
      <p:sp>
        <p:nvSpPr>
          <p:cNvPr id="204" name="Google Shape;204;p23"/>
          <p:cNvSpPr/>
          <p:nvPr/>
        </p:nvSpPr>
        <p:spPr>
          <a:xfrm>
            <a:off x="10588263" y="2256805"/>
            <a:ext cx="3669029" cy="3241675"/>
          </a:xfrm>
          <a:custGeom>
            <a:rect b="b" l="l" r="r" t="t"/>
            <a:pathLst>
              <a:path extrusionOk="0" h="3241675" w="3669030">
                <a:moveTo>
                  <a:pt x="3166805" y="0"/>
                </a:moveTo>
                <a:lnTo>
                  <a:pt x="501902" y="0"/>
                </a:lnTo>
                <a:lnTo>
                  <a:pt x="433018" y="113"/>
                </a:lnTo>
                <a:lnTo>
                  <a:pt x="373136" y="911"/>
                </a:lnTo>
                <a:lnTo>
                  <a:pt x="321439" y="3075"/>
                </a:lnTo>
                <a:lnTo>
                  <a:pt x="277107" y="7289"/>
                </a:lnTo>
                <a:lnTo>
                  <a:pt x="239324" y="14236"/>
                </a:lnTo>
                <a:lnTo>
                  <a:pt x="158609" y="47328"/>
                </a:lnTo>
                <a:lnTo>
                  <a:pt x="115136" y="77832"/>
                </a:lnTo>
                <a:lnTo>
                  <a:pt x="77716" y="115251"/>
                </a:lnTo>
                <a:lnTo>
                  <a:pt x="47210" y="158722"/>
                </a:lnTo>
                <a:lnTo>
                  <a:pt x="24482" y="207384"/>
                </a:lnTo>
                <a:lnTo>
                  <a:pt x="7173" y="277222"/>
                </a:lnTo>
                <a:lnTo>
                  <a:pt x="2960" y="321554"/>
                </a:lnTo>
                <a:lnTo>
                  <a:pt x="797" y="373251"/>
                </a:lnTo>
                <a:lnTo>
                  <a:pt x="0" y="433132"/>
                </a:lnTo>
                <a:lnTo>
                  <a:pt x="0" y="2808415"/>
                </a:lnTo>
                <a:lnTo>
                  <a:pt x="797" y="2868297"/>
                </a:lnTo>
                <a:lnTo>
                  <a:pt x="2960" y="2919994"/>
                </a:lnTo>
                <a:lnTo>
                  <a:pt x="7173" y="2964325"/>
                </a:lnTo>
                <a:lnTo>
                  <a:pt x="14119" y="3002109"/>
                </a:lnTo>
                <a:lnTo>
                  <a:pt x="47210" y="3082825"/>
                </a:lnTo>
                <a:lnTo>
                  <a:pt x="77716" y="3126296"/>
                </a:lnTo>
                <a:lnTo>
                  <a:pt x="115136" y="3163715"/>
                </a:lnTo>
                <a:lnTo>
                  <a:pt x="158609" y="3194220"/>
                </a:lnTo>
                <a:lnTo>
                  <a:pt x="207272" y="3216947"/>
                </a:lnTo>
                <a:lnTo>
                  <a:pt x="277107" y="3234259"/>
                </a:lnTo>
                <a:lnTo>
                  <a:pt x="321439" y="3238473"/>
                </a:lnTo>
                <a:lnTo>
                  <a:pt x="373136" y="3240637"/>
                </a:lnTo>
                <a:lnTo>
                  <a:pt x="433018" y="3241434"/>
                </a:lnTo>
                <a:lnTo>
                  <a:pt x="501902" y="3241548"/>
                </a:lnTo>
                <a:lnTo>
                  <a:pt x="3166805" y="3241548"/>
                </a:lnTo>
                <a:lnTo>
                  <a:pt x="3235688" y="3241434"/>
                </a:lnTo>
                <a:lnTo>
                  <a:pt x="3295568" y="3240637"/>
                </a:lnTo>
                <a:lnTo>
                  <a:pt x="3347264" y="3238473"/>
                </a:lnTo>
                <a:lnTo>
                  <a:pt x="3391595" y="3234259"/>
                </a:lnTo>
                <a:lnTo>
                  <a:pt x="3429379" y="3227311"/>
                </a:lnTo>
                <a:lnTo>
                  <a:pt x="3510096" y="3194220"/>
                </a:lnTo>
                <a:lnTo>
                  <a:pt x="3553567" y="3163715"/>
                </a:lnTo>
                <a:lnTo>
                  <a:pt x="3590984" y="3126296"/>
                </a:lnTo>
                <a:lnTo>
                  <a:pt x="3621487" y="3082825"/>
                </a:lnTo>
                <a:lnTo>
                  <a:pt x="3644214" y="3034164"/>
                </a:lnTo>
                <a:lnTo>
                  <a:pt x="3661530" y="2964325"/>
                </a:lnTo>
                <a:lnTo>
                  <a:pt x="3665745" y="2919994"/>
                </a:lnTo>
                <a:lnTo>
                  <a:pt x="3667910" y="2868297"/>
                </a:lnTo>
                <a:lnTo>
                  <a:pt x="3668707" y="2808415"/>
                </a:lnTo>
                <a:lnTo>
                  <a:pt x="3668707" y="433132"/>
                </a:lnTo>
                <a:lnTo>
                  <a:pt x="3667910" y="373251"/>
                </a:lnTo>
                <a:lnTo>
                  <a:pt x="3665745" y="321554"/>
                </a:lnTo>
                <a:lnTo>
                  <a:pt x="3661530" y="277222"/>
                </a:lnTo>
                <a:lnTo>
                  <a:pt x="3654581" y="239438"/>
                </a:lnTo>
                <a:lnTo>
                  <a:pt x="3621487" y="158722"/>
                </a:lnTo>
                <a:lnTo>
                  <a:pt x="3590984" y="115251"/>
                </a:lnTo>
                <a:lnTo>
                  <a:pt x="3553567" y="77832"/>
                </a:lnTo>
                <a:lnTo>
                  <a:pt x="3510096" y="47328"/>
                </a:lnTo>
                <a:lnTo>
                  <a:pt x="3461435" y="24601"/>
                </a:lnTo>
                <a:lnTo>
                  <a:pt x="3391595" y="7289"/>
                </a:lnTo>
                <a:lnTo>
                  <a:pt x="3347264" y="3075"/>
                </a:lnTo>
                <a:lnTo>
                  <a:pt x="3295568" y="911"/>
                </a:lnTo>
                <a:lnTo>
                  <a:pt x="3235688" y="113"/>
                </a:lnTo>
                <a:lnTo>
                  <a:pt x="3166805"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5" name="Google Shape;205;p23"/>
          <p:cNvSpPr txBox="1"/>
          <p:nvPr/>
        </p:nvSpPr>
        <p:spPr>
          <a:xfrm>
            <a:off x="10857440" y="2535336"/>
            <a:ext cx="3130550" cy="2664460"/>
          </a:xfrm>
          <a:prstGeom prst="rect">
            <a:avLst/>
          </a:prstGeom>
          <a:noFill/>
          <a:ln>
            <a:noFill/>
          </a:ln>
        </p:spPr>
        <p:txBody>
          <a:bodyPr anchorCtr="0" anchor="t" bIns="0" lIns="0" spcFirstLastPara="1" rIns="0" wrap="square" tIns="11425">
            <a:spAutoFit/>
          </a:bodyPr>
          <a:lstStyle/>
          <a:p>
            <a:pPr indent="0" lvl="0" marL="12700" marR="5080" rtl="0" algn="ctr">
              <a:lnSpc>
                <a:spcPct val="111000"/>
              </a:lnSpc>
              <a:spcBef>
                <a:spcPts val="0"/>
              </a:spcBef>
              <a:spcAft>
                <a:spcPts val="0"/>
              </a:spcAft>
              <a:buNone/>
            </a:pPr>
            <a:r>
              <a:rPr lang="en-US" sz="2600">
                <a:latin typeface="Helvetica Neue"/>
                <a:ea typeface="Helvetica Neue"/>
                <a:cs typeface="Helvetica Neue"/>
                <a:sym typeface="Helvetica Neue"/>
              </a:rPr>
              <a:t>Requesting needed  information about  the launches from  SpaceX API</a:t>
            </a:r>
            <a:endParaRPr sz="2600">
              <a:latin typeface="Helvetica Neue"/>
              <a:ea typeface="Helvetica Neue"/>
              <a:cs typeface="Helvetica Neue"/>
              <a:sym typeface="Helvetica Neue"/>
            </a:endParaRPr>
          </a:p>
          <a:p>
            <a:pPr indent="0" lvl="0" marL="172085" marR="164465" rtl="0" algn="ctr">
              <a:lnSpc>
                <a:spcPct val="111000"/>
              </a:lnSpc>
              <a:spcBef>
                <a:spcPts val="0"/>
              </a:spcBef>
              <a:spcAft>
                <a:spcPts val="0"/>
              </a:spcAft>
              <a:buNone/>
            </a:pPr>
            <a:r>
              <a:rPr lang="en-US" sz="2600">
                <a:latin typeface="Helvetica Neue"/>
                <a:ea typeface="Helvetica Neue"/>
                <a:cs typeface="Helvetica Neue"/>
                <a:sym typeface="Helvetica Neue"/>
              </a:rPr>
              <a:t>by applying  custom functions</a:t>
            </a:r>
            <a:endParaRPr sz="2600">
              <a:latin typeface="Helvetica Neue"/>
              <a:ea typeface="Helvetica Neue"/>
              <a:cs typeface="Helvetica Neue"/>
              <a:sym typeface="Helvetica Neue"/>
            </a:endParaRPr>
          </a:p>
        </p:txBody>
      </p:sp>
      <p:sp>
        <p:nvSpPr>
          <p:cNvPr id="206" name="Google Shape;206;p23"/>
          <p:cNvSpPr/>
          <p:nvPr/>
        </p:nvSpPr>
        <p:spPr>
          <a:xfrm>
            <a:off x="15344505" y="2256805"/>
            <a:ext cx="3669029" cy="3241675"/>
          </a:xfrm>
          <a:custGeom>
            <a:rect b="b" l="l" r="r" t="t"/>
            <a:pathLst>
              <a:path extrusionOk="0" h="3241675" w="3669030">
                <a:moveTo>
                  <a:pt x="3166794" y="0"/>
                </a:moveTo>
                <a:lnTo>
                  <a:pt x="501902" y="0"/>
                </a:lnTo>
                <a:lnTo>
                  <a:pt x="433018" y="113"/>
                </a:lnTo>
                <a:lnTo>
                  <a:pt x="373136" y="911"/>
                </a:lnTo>
                <a:lnTo>
                  <a:pt x="321437" y="3075"/>
                </a:lnTo>
                <a:lnTo>
                  <a:pt x="277104" y="7289"/>
                </a:lnTo>
                <a:lnTo>
                  <a:pt x="239318" y="14236"/>
                </a:lnTo>
                <a:lnTo>
                  <a:pt x="158604" y="47328"/>
                </a:lnTo>
                <a:lnTo>
                  <a:pt x="115134" y="77832"/>
                </a:lnTo>
                <a:lnTo>
                  <a:pt x="77715" y="115251"/>
                </a:lnTo>
                <a:lnTo>
                  <a:pt x="47210" y="158722"/>
                </a:lnTo>
                <a:lnTo>
                  <a:pt x="24482" y="207384"/>
                </a:lnTo>
                <a:lnTo>
                  <a:pt x="7173" y="277222"/>
                </a:lnTo>
                <a:lnTo>
                  <a:pt x="2960" y="321554"/>
                </a:lnTo>
                <a:lnTo>
                  <a:pt x="797" y="373251"/>
                </a:lnTo>
                <a:lnTo>
                  <a:pt x="0" y="433132"/>
                </a:lnTo>
                <a:lnTo>
                  <a:pt x="0" y="2808415"/>
                </a:lnTo>
                <a:lnTo>
                  <a:pt x="797" y="2868297"/>
                </a:lnTo>
                <a:lnTo>
                  <a:pt x="2960" y="2919994"/>
                </a:lnTo>
                <a:lnTo>
                  <a:pt x="7173" y="2964325"/>
                </a:lnTo>
                <a:lnTo>
                  <a:pt x="14119" y="3002109"/>
                </a:lnTo>
                <a:lnTo>
                  <a:pt x="47210" y="3082825"/>
                </a:lnTo>
                <a:lnTo>
                  <a:pt x="77715" y="3126296"/>
                </a:lnTo>
                <a:lnTo>
                  <a:pt x="115134" y="3163715"/>
                </a:lnTo>
                <a:lnTo>
                  <a:pt x="158604" y="3194220"/>
                </a:lnTo>
                <a:lnTo>
                  <a:pt x="207262" y="3216947"/>
                </a:lnTo>
                <a:lnTo>
                  <a:pt x="277104" y="3234259"/>
                </a:lnTo>
                <a:lnTo>
                  <a:pt x="321437" y="3238473"/>
                </a:lnTo>
                <a:lnTo>
                  <a:pt x="373136" y="3240637"/>
                </a:lnTo>
                <a:lnTo>
                  <a:pt x="433018" y="3241434"/>
                </a:lnTo>
                <a:lnTo>
                  <a:pt x="501902" y="3241548"/>
                </a:lnTo>
                <a:lnTo>
                  <a:pt x="3166794" y="3241548"/>
                </a:lnTo>
                <a:lnTo>
                  <a:pt x="3235678" y="3241434"/>
                </a:lnTo>
                <a:lnTo>
                  <a:pt x="3295560" y="3240637"/>
                </a:lnTo>
                <a:lnTo>
                  <a:pt x="3347259" y="3238473"/>
                </a:lnTo>
                <a:lnTo>
                  <a:pt x="3391592" y="3234259"/>
                </a:lnTo>
                <a:lnTo>
                  <a:pt x="3429378" y="3227311"/>
                </a:lnTo>
                <a:lnTo>
                  <a:pt x="3510092" y="3194220"/>
                </a:lnTo>
                <a:lnTo>
                  <a:pt x="3553562" y="3163715"/>
                </a:lnTo>
                <a:lnTo>
                  <a:pt x="3590981" y="3126296"/>
                </a:lnTo>
                <a:lnTo>
                  <a:pt x="3621486" y="3082825"/>
                </a:lnTo>
                <a:lnTo>
                  <a:pt x="3644214" y="3034164"/>
                </a:lnTo>
                <a:lnTo>
                  <a:pt x="3661523" y="2964325"/>
                </a:lnTo>
                <a:lnTo>
                  <a:pt x="3665736" y="2919994"/>
                </a:lnTo>
                <a:lnTo>
                  <a:pt x="3667900" y="2868297"/>
                </a:lnTo>
                <a:lnTo>
                  <a:pt x="3668697" y="2808415"/>
                </a:lnTo>
                <a:lnTo>
                  <a:pt x="3668697" y="433132"/>
                </a:lnTo>
                <a:lnTo>
                  <a:pt x="3667900" y="373251"/>
                </a:lnTo>
                <a:lnTo>
                  <a:pt x="3665736" y="321554"/>
                </a:lnTo>
                <a:lnTo>
                  <a:pt x="3661523" y="277222"/>
                </a:lnTo>
                <a:lnTo>
                  <a:pt x="3654577" y="239438"/>
                </a:lnTo>
                <a:lnTo>
                  <a:pt x="3621486" y="158722"/>
                </a:lnTo>
                <a:lnTo>
                  <a:pt x="3590981" y="115251"/>
                </a:lnTo>
                <a:lnTo>
                  <a:pt x="3553562" y="77832"/>
                </a:lnTo>
                <a:lnTo>
                  <a:pt x="3510092" y="47328"/>
                </a:lnTo>
                <a:lnTo>
                  <a:pt x="3461435" y="24601"/>
                </a:lnTo>
                <a:lnTo>
                  <a:pt x="3391592" y="7289"/>
                </a:lnTo>
                <a:lnTo>
                  <a:pt x="3347259" y="3075"/>
                </a:lnTo>
                <a:lnTo>
                  <a:pt x="3295560" y="911"/>
                </a:lnTo>
                <a:lnTo>
                  <a:pt x="3235678" y="113"/>
                </a:lnTo>
                <a:lnTo>
                  <a:pt x="3166794"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7" name="Google Shape;207;p23"/>
          <p:cNvSpPr txBox="1"/>
          <p:nvPr/>
        </p:nvSpPr>
        <p:spPr>
          <a:xfrm>
            <a:off x="15719491" y="3202365"/>
            <a:ext cx="2919095" cy="1344930"/>
          </a:xfrm>
          <a:prstGeom prst="rect">
            <a:avLst/>
          </a:prstGeom>
          <a:noFill/>
          <a:ln>
            <a:noFill/>
          </a:ln>
        </p:spPr>
        <p:txBody>
          <a:bodyPr anchorCtr="0" anchor="t" bIns="0" lIns="0" spcFirstLastPara="1" rIns="0" wrap="square" tIns="11425">
            <a:spAutoFit/>
          </a:bodyPr>
          <a:lstStyle/>
          <a:p>
            <a:pPr indent="-42545" lvl="0" marL="54610" marR="5080" rtl="0" algn="just">
              <a:lnSpc>
                <a:spcPct val="111000"/>
              </a:lnSpc>
              <a:spcBef>
                <a:spcPts val="0"/>
              </a:spcBef>
              <a:spcAft>
                <a:spcPts val="0"/>
              </a:spcAft>
              <a:buNone/>
            </a:pPr>
            <a:r>
              <a:rPr lang="en-US" sz="2600">
                <a:latin typeface="Helvetica Neue"/>
                <a:ea typeface="Helvetica Neue"/>
                <a:cs typeface="Helvetica Neue"/>
                <a:sym typeface="Helvetica Neue"/>
              </a:rPr>
              <a:t>Constructing data  we have obtained  into a dictionary</a:t>
            </a:r>
            <a:endParaRPr sz="2600">
              <a:latin typeface="Helvetica Neue"/>
              <a:ea typeface="Helvetica Neue"/>
              <a:cs typeface="Helvetica Neue"/>
              <a:sym typeface="Helvetica Neue"/>
            </a:endParaRPr>
          </a:p>
        </p:txBody>
      </p:sp>
      <p:sp>
        <p:nvSpPr>
          <p:cNvPr id="208" name="Google Shape;208;p23"/>
          <p:cNvSpPr/>
          <p:nvPr/>
        </p:nvSpPr>
        <p:spPr>
          <a:xfrm>
            <a:off x="15344514" y="6600182"/>
            <a:ext cx="3669029" cy="3241675"/>
          </a:xfrm>
          <a:custGeom>
            <a:rect b="b" l="l" r="r" t="t"/>
            <a:pathLst>
              <a:path extrusionOk="0" h="3241675" w="3669030">
                <a:moveTo>
                  <a:pt x="3124221" y="0"/>
                </a:moveTo>
                <a:lnTo>
                  <a:pt x="544456" y="0"/>
                </a:lnTo>
                <a:lnTo>
                  <a:pt x="469732" y="123"/>
                </a:lnTo>
                <a:lnTo>
                  <a:pt x="404774" y="988"/>
                </a:lnTo>
                <a:lnTo>
                  <a:pt x="348694" y="3335"/>
                </a:lnTo>
                <a:lnTo>
                  <a:pt x="300604" y="7907"/>
                </a:lnTo>
                <a:lnTo>
                  <a:pt x="259616" y="15443"/>
                </a:lnTo>
                <a:lnTo>
                  <a:pt x="180487" y="46620"/>
                </a:lnTo>
                <a:lnTo>
                  <a:pt x="139933" y="72521"/>
                </a:lnTo>
                <a:lnTo>
                  <a:pt x="103722" y="103848"/>
                </a:lnTo>
                <a:lnTo>
                  <a:pt x="72395" y="140058"/>
                </a:lnTo>
                <a:lnTo>
                  <a:pt x="46493" y="180612"/>
                </a:lnTo>
                <a:lnTo>
                  <a:pt x="26556" y="224966"/>
                </a:lnTo>
                <a:lnTo>
                  <a:pt x="7781" y="300727"/>
                </a:lnTo>
                <a:lnTo>
                  <a:pt x="3211" y="348818"/>
                </a:lnTo>
                <a:lnTo>
                  <a:pt x="864" y="404898"/>
                </a:lnTo>
                <a:lnTo>
                  <a:pt x="0" y="469856"/>
                </a:lnTo>
                <a:lnTo>
                  <a:pt x="0" y="2771690"/>
                </a:lnTo>
                <a:lnTo>
                  <a:pt x="864" y="2836648"/>
                </a:lnTo>
                <a:lnTo>
                  <a:pt x="3211" y="2892729"/>
                </a:lnTo>
                <a:lnTo>
                  <a:pt x="7781" y="2940819"/>
                </a:lnTo>
                <a:lnTo>
                  <a:pt x="15316" y="2981807"/>
                </a:lnTo>
                <a:lnTo>
                  <a:pt x="46493" y="3060935"/>
                </a:lnTo>
                <a:lnTo>
                  <a:pt x="72395" y="3101488"/>
                </a:lnTo>
                <a:lnTo>
                  <a:pt x="103722" y="3137699"/>
                </a:lnTo>
                <a:lnTo>
                  <a:pt x="139933" y="3169025"/>
                </a:lnTo>
                <a:lnTo>
                  <a:pt x="180487" y="3194926"/>
                </a:lnTo>
                <a:lnTo>
                  <a:pt x="224843" y="3214860"/>
                </a:lnTo>
                <a:lnTo>
                  <a:pt x="300604" y="3233640"/>
                </a:lnTo>
                <a:lnTo>
                  <a:pt x="348694" y="3238211"/>
                </a:lnTo>
                <a:lnTo>
                  <a:pt x="404774" y="3240558"/>
                </a:lnTo>
                <a:lnTo>
                  <a:pt x="469732" y="3241423"/>
                </a:lnTo>
                <a:lnTo>
                  <a:pt x="544456" y="3241547"/>
                </a:lnTo>
                <a:lnTo>
                  <a:pt x="3124221" y="3241547"/>
                </a:lnTo>
                <a:lnTo>
                  <a:pt x="3198945" y="3241423"/>
                </a:lnTo>
                <a:lnTo>
                  <a:pt x="3263903" y="3240558"/>
                </a:lnTo>
                <a:lnTo>
                  <a:pt x="3319983" y="3238211"/>
                </a:lnTo>
                <a:lnTo>
                  <a:pt x="3368073" y="3233640"/>
                </a:lnTo>
                <a:lnTo>
                  <a:pt x="3409060" y="3226103"/>
                </a:lnTo>
                <a:lnTo>
                  <a:pt x="3488190" y="3194926"/>
                </a:lnTo>
                <a:lnTo>
                  <a:pt x="3528744" y="3169025"/>
                </a:lnTo>
                <a:lnTo>
                  <a:pt x="3564955" y="3137699"/>
                </a:lnTo>
                <a:lnTo>
                  <a:pt x="3596282" y="3101488"/>
                </a:lnTo>
                <a:lnTo>
                  <a:pt x="3622184" y="3060935"/>
                </a:lnTo>
                <a:lnTo>
                  <a:pt x="3642121" y="3016580"/>
                </a:lnTo>
                <a:lnTo>
                  <a:pt x="3660896" y="2940819"/>
                </a:lnTo>
                <a:lnTo>
                  <a:pt x="3665466" y="2892729"/>
                </a:lnTo>
                <a:lnTo>
                  <a:pt x="3667813" y="2836648"/>
                </a:lnTo>
                <a:lnTo>
                  <a:pt x="3668677" y="2771690"/>
                </a:lnTo>
                <a:lnTo>
                  <a:pt x="3668677" y="469856"/>
                </a:lnTo>
                <a:lnTo>
                  <a:pt x="3667813" y="404898"/>
                </a:lnTo>
                <a:lnTo>
                  <a:pt x="3665466" y="348818"/>
                </a:lnTo>
                <a:lnTo>
                  <a:pt x="3660896" y="300727"/>
                </a:lnTo>
                <a:lnTo>
                  <a:pt x="3653361" y="259740"/>
                </a:lnTo>
                <a:lnTo>
                  <a:pt x="3622184" y="180612"/>
                </a:lnTo>
                <a:lnTo>
                  <a:pt x="3596282" y="140058"/>
                </a:lnTo>
                <a:lnTo>
                  <a:pt x="3564955" y="103848"/>
                </a:lnTo>
                <a:lnTo>
                  <a:pt x="3528744" y="72521"/>
                </a:lnTo>
                <a:lnTo>
                  <a:pt x="3488190" y="46620"/>
                </a:lnTo>
                <a:lnTo>
                  <a:pt x="3443834" y="26687"/>
                </a:lnTo>
                <a:lnTo>
                  <a:pt x="3368073" y="7907"/>
                </a:lnTo>
                <a:lnTo>
                  <a:pt x="3319983" y="3335"/>
                </a:lnTo>
                <a:lnTo>
                  <a:pt x="3263903" y="988"/>
                </a:lnTo>
                <a:lnTo>
                  <a:pt x="3198945" y="123"/>
                </a:lnTo>
                <a:lnTo>
                  <a:pt x="3124221"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09" name="Google Shape;209;p23"/>
          <p:cNvSpPr txBox="1"/>
          <p:nvPr/>
        </p:nvSpPr>
        <p:spPr>
          <a:xfrm>
            <a:off x="15474556" y="7755731"/>
            <a:ext cx="3408679" cy="905510"/>
          </a:xfrm>
          <a:prstGeom prst="rect">
            <a:avLst/>
          </a:prstGeom>
          <a:noFill/>
          <a:ln>
            <a:noFill/>
          </a:ln>
        </p:spPr>
        <p:txBody>
          <a:bodyPr anchorCtr="0" anchor="t" bIns="0" lIns="0" spcFirstLastPara="1" rIns="0" wrap="square" tIns="11425">
            <a:spAutoFit/>
          </a:bodyPr>
          <a:lstStyle/>
          <a:p>
            <a:pPr indent="-157480" lvl="0" marL="169545" marR="5080" rtl="0" algn="l">
              <a:lnSpc>
                <a:spcPct val="111000"/>
              </a:lnSpc>
              <a:spcBef>
                <a:spcPts val="0"/>
              </a:spcBef>
              <a:spcAft>
                <a:spcPts val="0"/>
              </a:spcAft>
              <a:buNone/>
            </a:pPr>
            <a:r>
              <a:rPr lang="en-US" sz="2600">
                <a:latin typeface="Helvetica Neue"/>
                <a:ea typeface="Helvetica Neue"/>
                <a:cs typeface="Helvetica Neue"/>
                <a:sym typeface="Helvetica Neue"/>
              </a:rPr>
              <a:t>Creating a dataframe  from the dictionary</a:t>
            </a:r>
            <a:endParaRPr sz="2600">
              <a:latin typeface="Helvetica Neue"/>
              <a:ea typeface="Helvetica Neue"/>
              <a:cs typeface="Helvetica Neue"/>
              <a:sym typeface="Helvetica Neue"/>
            </a:endParaRPr>
          </a:p>
        </p:txBody>
      </p:sp>
      <p:sp>
        <p:nvSpPr>
          <p:cNvPr id="210" name="Google Shape;210;p23"/>
          <p:cNvSpPr/>
          <p:nvPr/>
        </p:nvSpPr>
        <p:spPr>
          <a:xfrm>
            <a:off x="10588272" y="6600182"/>
            <a:ext cx="3669029" cy="3241675"/>
          </a:xfrm>
          <a:custGeom>
            <a:rect b="b" l="l" r="r" t="t"/>
            <a:pathLst>
              <a:path extrusionOk="0" h="3241675" w="3669030">
                <a:moveTo>
                  <a:pt x="3124221" y="0"/>
                </a:moveTo>
                <a:lnTo>
                  <a:pt x="544456" y="0"/>
                </a:lnTo>
                <a:lnTo>
                  <a:pt x="469732" y="123"/>
                </a:lnTo>
                <a:lnTo>
                  <a:pt x="404774" y="988"/>
                </a:lnTo>
                <a:lnTo>
                  <a:pt x="348694" y="3335"/>
                </a:lnTo>
                <a:lnTo>
                  <a:pt x="300604" y="7907"/>
                </a:lnTo>
                <a:lnTo>
                  <a:pt x="259616" y="15443"/>
                </a:lnTo>
                <a:lnTo>
                  <a:pt x="180487" y="46620"/>
                </a:lnTo>
                <a:lnTo>
                  <a:pt x="139933" y="72521"/>
                </a:lnTo>
                <a:lnTo>
                  <a:pt x="103724" y="103848"/>
                </a:lnTo>
                <a:lnTo>
                  <a:pt x="72398" y="140058"/>
                </a:lnTo>
                <a:lnTo>
                  <a:pt x="46499" y="180612"/>
                </a:lnTo>
                <a:lnTo>
                  <a:pt x="26566" y="224966"/>
                </a:lnTo>
                <a:lnTo>
                  <a:pt x="7784" y="300727"/>
                </a:lnTo>
                <a:lnTo>
                  <a:pt x="3212" y="348818"/>
                </a:lnTo>
                <a:lnTo>
                  <a:pt x="864" y="404898"/>
                </a:lnTo>
                <a:lnTo>
                  <a:pt x="0" y="469856"/>
                </a:lnTo>
                <a:lnTo>
                  <a:pt x="0" y="2771690"/>
                </a:lnTo>
                <a:lnTo>
                  <a:pt x="864" y="2836648"/>
                </a:lnTo>
                <a:lnTo>
                  <a:pt x="3212" y="2892729"/>
                </a:lnTo>
                <a:lnTo>
                  <a:pt x="7784" y="2940819"/>
                </a:lnTo>
                <a:lnTo>
                  <a:pt x="15322" y="2981807"/>
                </a:lnTo>
                <a:lnTo>
                  <a:pt x="46499" y="3060935"/>
                </a:lnTo>
                <a:lnTo>
                  <a:pt x="72398" y="3101488"/>
                </a:lnTo>
                <a:lnTo>
                  <a:pt x="103724" y="3137699"/>
                </a:lnTo>
                <a:lnTo>
                  <a:pt x="139933" y="3169025"/>
                </a:lnTo>
                <a:lnTo>
                  <a:pt x="180487" y="3194926"/>
                </a:lnTo>
                <a:lnTo>
                  <a:pt x="224843" y="3214860"/>
                </a:lnTo>
                <a:lnTo>
                  <a:pt x="300604" y="3233640"/>
                </a:lnTo>
                <a:lnTo>
                  <a:pt x="348694" y="3238211"/>
                </a:lnTo>
                <a:lnTo>
                  <a:pt x="404774" y="3240558"/>
                </a:lnTo>
                <a:lnTo>
                  <a:pt x="469732" y="3241423"/>
                </a:lnTo>
                <a:lnTo>
                  <a:pt x="544456" y="3241547"/>
                </a:lnTo>
                <a:lnTo>
                  <a:pt x="3124221" y="3241547"/>
                </a:lnTo>
                <a:lnTo>
                  <a:pt x="3198946" y="3241423"/>
                </a:lnTo>
                <a:lnTo>
                  <a:pt x="3263906" y="3240558"/>
                </a:lnTo>
                <a:lnTo>
                  <a:pt x="3319988" y="3238211"/>
                </a:lnTo>
                <a:lnTo>
                  <a:pt x="3368081" y="3233640"/>
                </a:lnTo>
                <a:lnTo>
                  <a:pt x="3409070" y="3226103"/>
                </a:lnTo>
                <a:lnTo>
                  <a:pt x="3488197" y="3194926"/>
                </a:lnTo>
                <a:lnTo>
                  <a:pt x="3528749" y="3169025"/>
                </a:lnTo>
                <a:lnTo>
                  <a:pt x="3564960" y="3137699"/>
                </a:lnTo>
                <a:lnTo>
                  <a:pt x="3596286" y="3101488"/>
                </a:lnTo>
                <a:lnTo>
                  <a:pt x="3622188" y="3060935"/>
                </a:lnTo>
                <a:lnTo>
                  <a:pt x="3642121" y="3016580"/>
                </a:lnTo>
                <a:lnTo>
                  <a:pt x="3660903" y="2940819"/>
                </a:lnTo>
                <a:lnTo>
                  <a:pt x="3665475" y="2892729"/>
                </a:lnTo>
                <a:lnTo>
                  <a:pt x="3667823" y="2836648"/>
                </a:lnTo>
                <a:lnTo>
                  <a:pt x="3668688" y="2771690"/>
                </a:lnTo>
                <a:lnTo>
                  <a:pt x="3668688" y="469856"/>
                </a:lnTo>
                <a:lnTo>
                  <a:pt x="3667823" y="404898"/>
                </a:lnTo>
                <a:lnTo>
                  <a:pt x="3665475" y="348818"/>
                </a:lnTo>
                <a:lnTo>
                  <a:pt x="3660903" y="300727"/>
                </a:lnTo>
                <a:lnTo>
                  <a:pt x="3653366" y="259740"/>
                </a:lnTo>
                <a:lnTo>
                  <a:pt x="3622188" y="180612"/>
                </a:lnTo>
                <a:lnTo>
                  <a:pt x="3596286" y="140058"/>
                </a:lnTo>
                <a:lnTo>
                  <a:pt x="3564960" y="103848"/>
                </a:lnTo>
                <a:lnTo>
                  <a:pt x="3528749" y="72521"/>
                </a:lnTo>
                <a:lnTo>
                  <a:pt x="3488197" y="46620"/>
                </a:lnTo>
                <a:lnTo>
                  <a:pt x="3443844" y="26687"/>
                </a:lnTo>
                <a:lnTo>
                  <a:pt x="3368081" y="7907"/>
                </a:lnTo>
                <a:lnTo>
                  <a:pt x="3319988" y="3335"/>
                </a:lnTo>
                <a:lnTo>
                  <a:pt x="3263906" y="988"/>
                </a:lnTo>
                <a:lnTo>
                  <a:pt x="3198946" y="123"/>
                </a:lnTo>
                <a:lnTo>
                  <a:pt x="3124221"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1" name="Google Shape;211;p23"/>
          <p:cNvSpPr txBox="1"/>
          <p:nvPr/>
        </p:nvSpPr>
        <p:spPr>
          <a:xfrm>
            <a:off x="10999613" y="7323397"/>
            <a:ext cx="2846070" cy="1784985"/>
          </a:xfrm>
          <a:prstGeom prst="rect">
            <a:avLst/>
          </a:prstGeom>
          <a:noFill/>
          <a:ln>
            <a:noFill/>
          </a:ln>
        </p:spPr>
        <p:txBody>
          <a:bodyPr anchorCtr="0" anchor="t" bIns="0" lIns="0" spcFirstLastPara="1" rIns="0" wrap="square" tIns="11425">
            <a:spAutoFit/>
          </a:bodyPr>
          <a:lstStyle/>
          <a:p>
            <a:pPr indent="0" lvl="0" marL="12700" marR="5080" rtl="0" algn="ctr">
              <a:lnSpc>
                <a:spcPct val="111000"/>
              </a:lnSpc>
              <a:spcBef>
                <a:spcPts val="0"/>
              </a:spcBef>
              <a:spcAft>
                <a:spcPts val="0"/>
              </a:spcAft>
              <a:buNone/>
            </a:pPr>
            <a:r>
              <a:rPr lang="en-US" sz="2600">
                <a:latin typeface="Helvetica Neue"/>
                <a:ea typeface="Helvetica Neue"/>
                <a:cs typeface="Helvetica Neue"/>
                <a:sym typeface="Helvetica Neue"/>
              </a:rPr>
              <a:t>Filtering the  dataframe to only  include Falcon 9  launches</a:t>
            </a:r>
            <a:endParaRPr sz="2600">
              <a:latin typeface="Helvetica Neue"/>
              <a:ea typeface="Helvetica Neue"/>
              <a:cs typeface="Helvetica Neue"/>
              <a:sym typeface="Helvetica Neue"/>
            </a:endParaRPr>
          </a:p>
        </p:txBody>
      </p:sp>
      <p:sp>
        <p:nvSpPr>
          <p:cNvPr id="212" name="Google Shape;212;p23"/>
          <p:cNvSpPr/>
          <p:nvPr/>
        </p:nvSpPr>
        <p:spPr>
          <a:xfrm>
            <a:off x="5832032" y="6600182"/>
            <a:ext cx="3669029" cy="3241675"/>
          </a:xfrm>
          <a:custGeom>
            <a:rect b="b" l="l" r="r" t="t"/>
            <a:pathLst>
              <a:path extrusionOk="0" h="3241675" w="3669029">
                <a:moveTo>
                  <a:pt x="3124225" y="0"/>
                </a:moveTo>
                <a:lnTo>
                  <a:pt x="544458" y="0"/>
                </a:lnTo>
                <a:lnTo>
                  <a:pt x="469733" y="123"/>
                </a:lnTo>
                <a:lnTo>
                  <a:pt x="404775" y="988"/>
                </a:lnTo>
                <a:lnTo>
                  <a:pt x="348694" y="3335"/>
                </a:lnTo>
                <a:lnTo>
                  <a:pt x="300604" y="7907"/>
                </a:lnTo>
                <a:lnTo>
                  <a:pt x="259617" y="15443"/>
                </a:lnTo>
                <a:lnTo>
                  <a:pt x="180489" y="46620"/>
                </a:lnTo>
                <a:lnTo>
                  <a:pt x="139935" y="72521"/>
                </a:lnTo>
                <a:lnTo>
                  <a:pt x="103724" y="103848"/>
                </a:lnTo>
                <a:lnTo>
                  <a:pt x="72398" y="140058"/>
                </a:lnTo>
                <a:lnTo>
                  <a:pt x="46497" y="180612"/>
                </a:lnTo>
                <a:lnTo>
                  <a:pt x="26563" y="224966"/>
                </a:lnTo>
                <a:lnTo>
                  <a:pt x="7783" y="300727"/>
                </a:lnTo>
                <a:lnTo>
                  <a:pt x="3212" y="348818"/>
                </a:lnTo>
                <a:lnTo>
                  <a:pt x="864" y="404898"/>
                </a:lnTo>
                <a:lnTo>
                  <a:pt x="0" y="469856"/>
                </a:lnTo>
                <a:lnTo>
                  <a:pt x="0" y="2771690"/>
                </a:lnTo>
                <a:lnTo>
                  <a:pt x="864" y="2836648"/>
                </a:lnTo>
                <a:lnTo>
                  <a:pt x="3212" y="2892729"/>
                </a:lnTo>
                <a:lnTo>
                  <a:pt x="7783" y="2940819"/>
                </a:lnTo>
                <a:lnTo>
                  <a:pt x="15320" y="2981807"/>
                </a:lnTo>
                <a:lnTo>
                  <a:pt x="46497" y="3060935"/>
                </a:lnTo>
                <a:lnTo>
                  <a:pt x="72398" y="3101488"/>
                </a:lnTo>
                <a:lnTo>
                  <a:pt x="103724" y="3137699"/>
                </a:lnTo>
                <a:lnTo>
                  <a:pt x="139935" y="3169025"/>
                </a:lnTo>
                <a:lnTo>
                  <a:pt x="180489" y="3194926"/>
                </a:lnTo>
                <a:lnTo>
                  <a:pt x="224844" y="3214860"/>
                </a:lnTo>
                <a:lnTo>
                  <a:pt x="300604" y="3233640"/>
                </a:lnTo>
                <a:lnTo>
                  <a:pt x="348694" y="3238211"/>
                </a:lnTo>
                <a:lnTo>
                  <a:pt x="404775" y="3240558"/>
                </a:lnTo>
                <a:lnTo>
                  <a:pt x="469733" y="3241423"/>
                </a:lnTo>
                <a:lnTo>
                  <a:pt x="544458" y="3241547"/>
                </a:lnTo>
                <a:lnTo>
                  <a:pt x="3124225" y="3241547"/>
                </a:lnTo>
                <a:lnTo>
                  <a:pt x="3198950" y="3241423"/>
                </a:lnTo>
                <a:lnTo>
                  <a:pt x="3263908" y="3240558"/>
                </a:lnTo>
                <a:lnTo>
                  <a:pt x="3319989" y="3238211"/>
                </a:lnTo>
                <a:lnTo>
                  <a:pt x="3368079" y="3233640"/>
                </a:lnTo>
                <a:lnTo>
                  <a:pt x="3409066" y="3226103"/>
                </a:lnTo>
                <a:lnTo>
                  <a:pt x="3488194" y="3194926"/>
                </a:lnTo>
                <a:lnTo>
                  <a:pt x="3528747" y="3169025"/>
                </a:lnTo>
                <a:lnTo>
                  <a:pt x="3564958" y="3137699"/>
                </a:lnTo>
                <a:lnTo>
                  <a:pt x="3596285" y="3101488"/>
                </a:lnTo>
                <a:lnTo>
                  <a:pt x="3622186" y="3060935"/>
                </a:lnTo>
                <a:lnTo>
                  <a:pt x="3642120" y="3016580"/>
                </a:lnTo>
                <a:lnTo>
                  <a:pt x="3660900" y="2940819"/>
                </a:lnTo>
                <a:lnTo>
                  <a:pt x="3665471" y="2892729"/>
                </a:lnTo>
                <a:lnTo>
                  <a:pt x="3667819" y="2836648"/>
                </a:lnTo>
                <a:lnTo>
                  <a:pt x="3668684" y="2771690"/>
                </a:lnTo>
                <a:lnTo>
                  <a:pt x="3668684" y="469856"/>
                </a:lnTo>
                <a:lnTo>
                  <a:pt x="3667819" y="404898"/>
                </a:lnTo>
                <a:lnTo>
                  <a:pt x="3665471" y="348818"/>
                </a:lnTo>
                <a:lnTo>
                  <a:pt x="3660900" y="300727"/>
                </a:lnTo>
                <a:lnTo>
                  <a:pt x="3653363" y="259740"/>
                </a:lnTo>
                <a:lnTo>
                  <a:pt x="3622186" y="180612"/>
                </a:lnTo>
                <a:lnTo>
                  <a:pt x="3596285" y="140058"/>
                </a:lnTo>
                <a:lnTo>
                  <a:pt x="3564958" y="103848"/>
                </a:lnTo>
                <a:lnTo>
                  <a:pt x="3528747" y="72521"/>
                </a:lnTo>
                <a:lnTo>
                  <a:pt x="3488194" y="46620"/>
                </a:lnTo>
                <a:lnTo>
                  <a:pt x="3443839" y="26687"/>
                </a:lnTo>
                <a:lnTo>
                  <a:pt x="3368079" y="7907"/>
                </a:lnTo>
                <a:lnTo>
                  <a:pt x="3319989" y="3335"/>
                </a:lnTo>
                <a:lnTo>
                  <a:pt x="3263908" y="988"/>
                </a:lnTo>
                <a:lnTo>
                  <a:pt x="3198950" y="123"/>
                </a:lnTo>
                <a:lnTo>
                  <a:pt x="3124225"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3" name="Google Shape;213;p23"/>
          <p:cNvSpPr txBox="1"/>
          <p:nvPr/>
        </p:nvSpPr>
        <p:spPr>
          <a:xfrm>
            <a:off x="6170662" y="7101056"/>
            <a:ext cx="2991485" cy="2224405"/>
          </a:xfrm>
          <a:prstGeom prst="rect">
            <a:avLst/>
          </a:prstGeom>
          <a:noFill/>
          <a:ln>
            <a:noFill/>
          </a:ln>
        </p:spPr>
        <p:txBody>
          <a:bodyPr anchorCtr="0" anchor="t" bIns="0" lIns="0" spcFirstLastPara="1" rIns="0" wrap="square" tIns="11425">
            <a:spAutoFit/>
          </a:bodyPr>
          <a:lstStyle/>
          <a:p>
            <a:pPr indent="0" lvl="0" marL="12065" marR="5080" rtl="0" algn="ctr">
              <a:lnSpc>
                <a:spcPct val="111000"/>
              </a:lnSpc>
              <a:spcBef>
                <a:spcPts val="0"/>
              </a:spcBef>
              <a:spcAft>
                <a:spcPts val="0"/>
              </a:spcAft>
              <a:buNone/>
            </a:pPr>
            <a:r>
              <a:rPr lang="en-US" sz="2600">
                <a:latin typeface="Helvetica Neue"/>
                <a:ea typeface="Helvetica Neue"/>
                <a:cs typeface="Helvetica Neue"/>
                <a:sym typeface="Helvetica Neue"/>
              </a:rPr>
              <a:t>Replacing missing  values of Payload  Mass column with  calculated .mean()  for this column</a:t>
            </a:r>
            <a:endParaRPr sz="2600">
              <a:latin typeface="Helvetica Neue"/>
              <a:ea typeface="Helvetica Neue"/>
              <a:cs typeface="Helvetica Neue"/>
              <a:sym typeface="Helvetica Neue"/>
            </a:endParaRPr>
          </a:p>
        </p:txBody>
      </p:sp>
      <p:sp>
        <p:nvSpPr>
          <p:cNvPr id="214" name="Google Shape;214;p23"/>
          <p:cNvSpPr/>
          <p:nvPr/>
        </p:nvSpPr>
        <p:spPr>
          <a:xfrm>
            <a:off x="1075793" y="6600182"/>
            <a:ext cx="3669029" cy="3241675"/>
          </a:xfrm>
          <a:custGeom>
            <a:rect b="b" l="l" r="r" t="t"/>
            <a:pathLst>
              <a:path extrusionOk="0" h="3241675" w="3669029">
                <a:moveTo>
                  <a:pt x="3124225" y="0"/>
                </a:moveTo>
                <a:lnTo>
                  <a:pt x="544458" y="0"/>
                </a:lnTo>
                <a:lnTo>
                  <a:pt x="469733" y="123"/>
                </a:lnTo>
                <a:lnTo>
                  <a:pt x="404775" y="988"/>
                </a:lnTo>
                <a:lnTo>
                  <a:pt x="348694" y="3335"/>
                </a:lnTo>
                <a:lnTo>
                  <a:pt x="300604" y="7907"/>
                </a:lnTo>
                <a:lnTo>
                  <a:pt x="259617" y="15443"/>
                </a:lnTo>
                <a:lnTo>
                  <a:pt x="180489" y="46620"/>
                </a:lnTo>
                <a:lnTo>
                  <a:pt x="139935" y="72521"/>
                </a:lnTo>
                <a:lnTo>
                  <a:pt x="103724" y="103848"/>
                </a:lnTo>
                <a:lnTo>
                  <a:pt x="72398" y="140058"/>
                </a:lnTo>
                <a:lnTo>
                  <a:pt x="46497" y="180612"/>
                </a:lnTo>
                <a:lnTo>
                  <a:pt x="26563" y="224966"/>
                </a:lnTo>
                <a:lnTo>
                  <a:pt x="7783" y="300727"/>
                </a:lnTo>
                <a:lnTo>
                  <a:pt x="3212" y="348818"/>
                </a:lnTo>
                <a:lnTo>
                  <a:pt x="864" y="404898"/>
                </a:lnTo>
                <a:lnTo>
                  <a:pt x="0" y="469856"/>
                </a:lnTo>
                <a:lnTo>
                  <a:pt x="0" y="2771690"/>
                </a:lnTo>
                <a:lnTo>
                  <a:pt x="864" y="2836648"/>
                </a:lnTo>
                <a:lnTo>
                  <a:pt x="3212" y="2892729"/>
                </a:lnTo>
                <a:lnTo>
                  <a:pt x="7783" y="2940819"/>
                </a:lnTo>
                <a:lnTo>
                  <a:pt x="15320" y="2981807"/>
                </a:lnTo>
                <a:lnTo>
                  <a:pt x="46497" y="3060935"/>
                </a:lnTo>
                <a:lnTo>
                  <a:pt x="72398" y="3101488"/>
                </a:lnTo>
                <a:lnTo>
                  <a:pt x="103724" y="3137699"/>
                </a:lnTo>
                <a:lnTo>
                  <a:pt x="139935" y="3169025"/>
                </a:lnTo>
                <a:lnTo>
                  <a:pt x="180489" y="3194926"/>
                </a:lnTo>
                <a:lnTo>
                  <a:pt x="224844" y="3214860"/>
                </a:lnTo>
                <a:lnTo>
                  <a:pt x="300604" y="3233640"/>
                </a:lnTo>
                <a:lnTo>
                  <a:pt x="348694" y="3238211"/>
                </a:lnTo>
                <a:lnTo>
                  <a:pt x="404775" y="3240558"/>
                </a:lnTo>
                <a:lnTo>
                  <a:pt x="469733" y="3241423"/>
                </a:lnTo>
                <a:lnTo>
                  <a:pt x="544458" y="3241547"/>
                </a:lnTo>
                <a:lnTo>
                  <a:pt x="3124225" y="3241547"/>
                </a:lnTo>
                <a:lnTo>
                  <a:pt x="3198950" y="3241423"/>
                </a:lnTo>
                <a:lnTo>
                  <a:pt x="3263908" y="3240558"/>
                </a:lnTo>
                <a:lnTo>
                  <a:pt x="3319989" y="3238211"/>
                </a:lnTo>
                <a:lnTo>
                  <a:pt x="3368079" y="3233640"/>
                </a:lnTo>
                <a:lnTo>
                  <a:pt x="3409066" y="3226103"/>
                </a:lnTo>
                <a:lnTo>
                  <a:pt x="3488194" y="3194926"/>
                </a:lnTo>
                <a:lnTo>
                  <a:pt x="3528747" y="3169025"/>
                </a:lnTo>
                <a:lnTo>
                  <a:pt x="3564958" y="3137699"/>
                </a:lnTo>
                <a:lnTo>
                  <a:pt x="3596285" y="3101488"/>
                </a:lnTo>
                <a:lnTo>
                  <a:pt x="3622186" y="3060935"/>
                </a:lnTo>
                <a:lnTo>
                  <a:pt x="3642120" y="3016580"/>
                </a:lnTo>
                <a:lnTo>
                  <a:pt x="3660900" y="2940819"/>
                </a:lnTo>
                <a:lnTo>
                  <a:pt x="3665471" y="2892729"/>
                </a:lnTo>
                <a:lnTo>
                  <a:pt x="3667819" y="2836648"/>
                </a:lnTo>
                <a:lnTo>
                  <a:pt x="3668684" y="2771690"/>
                </a:lnTo>
                <a:lnTo>
                  <a:pt x="3668684" y="469856"/>
                </a:lnTo>
                <a:lnTo>
                  <a:pt x="3667819" y="404898"/>
                </a:lnTo>
                <a:lnTo>
                  <a:pt x="3665471" y="348818"/>
                </a:lnTo>
                <a:lnTo>
                  <a:pt x="3660900" y="300727"/>
                </a:lnTo>
                <a:lnTo>
                  <a:pt x="3653363" y="259740"/>
                </a:lnTo>
                <a:lnTo>
                  <a:pt x="3622186" y="180612"/>
                </a:lnTo>
                <a:lnTo>
                  <a:pt x="3596285" y="140058"/>
                </a:lnTo>
                <a:lnTo>
                  <a:pt x="3564958" y="103848"/>
                </a:lnTo>
                <a:lnTo>
                  <a:pt x="3528747" y="72521"/>
                </a:lnTo>
                <a:lnTo>
                  <a:pt x="3488194" y="46620"/>
                </a:lnTo>
                <a:lnTo>
                  <a:pt x="3443839" y="26687"/>
                </a:lnTo>
                <a:lnTo>
                  <a:pt x="3368079" y="7907"/>
                </a:lnTo>
                <a:lnTo>
                  <a:pt x="3319989" y="3335"/>
                </a:lnTo>
                <a:lnTo>
                  <a:pt x="3263908" y="988"/>
                </a:lnTo>
                <a:lnTo>
                  <a:pt x="3198950" y="123"/>
                </a:lnTo>
                <a:lnTo>
                  <a:pt x="3124225"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5" name="Google Shape;215;p23"/>
          <p:cNvSpPr txBox="1"/>
          <p:nvPr/>
        </p:nvSpPr>
        <p:spPr>
          <a:xfrm>
            <a:off x="1419784" y="7755731"/>
            <a:ext cx="2981325" cy="905510"/>
          </a:xfrm>
          <a:prstGeom prst="rect">
            <a:avLst/>
          </a:prstGeom>
          <a:noFill/>
          <a:ln>
            <a:noFill/>
          </a:ln>
        </p:spPr>
        <p:txBody>
          <a:bodyPr anchorCtr="0" anchor="t" bIns="0" lIns="0" spcFirstLastPara="1" rIns="0" wrap="square" tIns="11425">
            <a:spAutoFit/>
          </a:bodyPr>
          <a:lstStyle/>
          <a:p>
            <a:pPr indent="-932815" lvl="0" marL="944880" marR="5080" rtl="0" algn="l">
              <a:lnSpc>
                <a:spcPct val="111000"/>
              </a:lnSpc>
              <a:spcBef>
                <a:spcPts val="0"/>
              </a:spcBef>
              <a:spcAft>
                <a:spcPts val="0"/>
              </a:spcAft>
              <a:buNone/>
            </a:pPr>
            <a:r>
              <a:rPr lang="en-US" sz="2600">
                <a:latin typeface="Helvetica Neue"/>
                <a:ea typeface="Helvetica Neue"/>
                <a:cs typeface="Helvetica Neue"/>
                <a:sym typeface="Helvetica Neue"/>
              </a:rPr>
              <a:t>Exporting the data  to CSV</a:t>
            </a:r>
            <a:endParaRPr sz="2600">
              <a:latin typeface="Helvetica Neue"/>
              <a:ea typeface="Helvetica Neue"/>
              <a:cs typeface="Helvetica Neue"/>
              <a:sym typeface="Helvetica Neue"/>
            </a:endParaRPr>
          </a:p>
        </p:txBody>
      </p:sp>
      <p:sp>
        <p:nvSpPr>
          <p:cNvPr id="216" name="Google Shape;216;p23"/>
          <p:cNvSpPr txBox="1"/>
          <p:nvPr/>
        </p:nvSpPr>
        <p:spPr>
          <a:xfrm>
            <a:off x="7211645" y="10310983"/>
            <a:ext cx="5681345" cy="478155"/>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2950" u="sng">
                <a:solidFill>
                  <a:srgbClr val="00A2FF"/>
                </a:solidFill>
                <a:latin typeface="Helvetica Neue"/>
                <a:ea typeface="Helvetica Neue"/>
                <a:cs typeface="Helvetica Neue"/>
                <a:sym typeface="Helvetica Neue"/>
              </a:rPr>
              <a:t>GitHub URL: Data Collection API</a:t>
            </a:r>
            <a:endParaRPr sz="2950">
              <a:latin typeface="Helvetica Neue"/>
              <a:ea typeface="Helvetica Neue"/>
              <a:cs typeface="Helvetica Neue"/>
              <a:sym typeface="Helvetica Neue"/>
            </a:endParaRPr>
          </a:p>
        </p:txBody>
      </p:sp>
      <p:grpSp>
        <p:nvGrpSpPr>
          <p:cNvPr id="217" name="Google Shape;217;p23"/>
          <p:cNvGrpSpPr/>
          <p:nvPr/>
        </p:nvGrpSpPr>
        <p:grpSpPr>
          <a:xfrm>
            <a:off x="9622327" y="3480724"/>
            <a:ext cx="835025" cy="793750"/>
            <a:chOff x="9622327" y="3480724"/>
            <a:chExt cx="835025" cy="793750"/>
          </a:xfrm>
        </p:grpSpPr>
        <p:sp>
          <p:nvSpPr>
            <p:cNvPr id="218" name="Google Shape;218;p23"/>
            <p:cNvSpPr/>
            <p:nvPr/>
          </p:nvSpPr>
          <p:spPr>
            <a:xfrm>
              <a:off x="9622327" y="3480724"/>
              <a:ext cx="835025" cy="793750"/>
            </a:xfrm>
            <a:custGeom>
              <a:rect b="b" l="l" r="r" t="t"/>
              <a:pathLst>
                <a:path extrusionOk="0" h="793750" w="835025">
                  <a:moveTo>
                    <a:pt x="469133" y="0"/>
                  </a:moveTo>
                  <a:lnTo>
                    <a:pt x="469133" y="269861"/>
                  </a:lnTo>
                  <a:lnTo>
                    <a:pt x="0" y="269861"/>
                  </a:lnTo>
                  <a:lnTo>
                    <a:pt x="0" y="523848"/>
                  </a:lnTo>
                  <a:lnTo>
                    <a:pt x="469133" y="523848"/>
                  </a:lnTo>
                  <a:lnTo>
                    <a:pt x="469133" y="793710"/>
                  </a:lnTo>
                  <a:lnTo>
                    <a:pt x="834912" y="396854"/>
                  </a:lnTo>
                  <a:lnTo>
                    <a:pt x="469133"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19" name="Google Shape;219;p23"/>
            <p:cNvSpPr/>
            <p:nvPr/>
          </p:nvSpPr>
          <p:spPr>
            <a:xfrm>
              <a:off x="9622327" y="3480724"/>
              <a:ext cx="835025" cy="793750"/>
            </a:xfrm>
            <a:custGeom>
              <a:rect b="b" l="l" r="r" t="t"/>
              <a:pathLst>
                <a:path extrusionOk="0" h="793750" w="835025">
                  <a:moveTo>
                    <a:pt x="469133" y="523849"/>
                  </a:moveTo>
                  <a:lnTo>
                    <a:pt x="469133" y="793711"/>
                  </a:lnTo>
                  <a:lnTo>
                    <a:pt x="834912" y="396855"/>
                  </a:lnTo>
                  <a:lnTo>
                    <a:pt x="469133" y="0"/>
                  </a:lnTo>
                  <a:lnTo>
                    <a:pt x="469133" y="269861"/>
                  </a:lnTo>
                  <a:lnTo>
                    <a:pt x="0" y="269861"/>
                  </a:lnTo>
                  <a:lnTo>
                    <a:pt x="0" y="523849"/>
                  </a:lnTo>
                  <a:lnTo>
                    <a:pt x="469133" y="523849"/>
                  </a:lnTo>
                  <a:close/>
                </a:path>
              </a:pathLst>
            </a:custGeom>
            <a:noFill/>
            <a:ln cap="flat" cmpd="sng" w="52350">
              <a:solidFill>
                <a:srgbClr val="D5D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220" name="Google Shape;220;p23"/>
          <p:cNvGrpSpPr/>
          <p:nvPr/>
        </p:nvGrpSpPr>
        <p:grpSpPr>
          <a:xfrm>
            <a:off x="4866087" y="3480724"/>
            <a:ext cx="835025" cy="793750"/>
            <a:chOff x="4866087" y="3480724"/>
            <a:chExt cx="835025" cy="793750"/>
          </a:xfrm>
        </p:grpSpPr>
        <p:sp>
          <p:nvSpPr>
            <p:cNvPr id="221" name="Google Shape;221;p23"/>
            <p:cNvSpPr/>
            <p:nvPr/>
          </p:nvSpPr>
          <p:spPr>
            <a:xfrm>
              <a:off x="4866087" y="3480724"/>
              <a:ext cx="835025" cy="793750"/>
            </a:xfrm>
            <a:custGeom>
              <a:rect b="b" l="l" r="r" t="t"/>
              <a:pathLst>
                <a:path extrusionOk="0" h="793750" w="835025">
                  <a:moveTo>
                    <a:pt x="469133" y="0"/>
                  </a:moveTo>
                  <a:lnTo>
                    <a:pt x="469133" y="269861"/>
                  </a:lnTo>
                  <a:lnTo>
                    <a:pt x="0" y="269861"/>
                  </a:lnTo>
                  <a:lnTo>
                    <a:pt x="0" y="523848"/>
                  </a:lnTo>
                  <a:lnTo>
                    <a:pt x="469133" y="523848"/>
                  </a:lnTo>
                  <a:lnTo>
                    <a:pt x="469133" y="793710"/>
                  </a:lnTo>
                  <a:lnTo>
                    <a:pt x="834912" y="396854"/>
                  </a:lnTo>
                  <a:lnTo>
                    <a:pt x="469133"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2" name="Google Shape;222;p23"/>
            <p:cNvSpPr/>
            <p:nvPr/>
          </p:nvSpPr>
          <p:spPr>
            <a:xfrm>
              <a:off x="4866087" y="3480724"/>
              <a:ext cx="835025" cy="793750"/>
            </a:xfrm>
            <a:custGeom>
              <a:rect b="b" l="l" r="r" t="t"/>
              <a:pathLst>
                <a:path extrusionOk="0" h="793750" w="835025">
                  <a:moveTo>
                    <a:pt x="469133" y="523849"/>
                  </a:moveTo>
                  <a:lnTo>
                    <a:pt x="469133" y="793711"/>
                  </a:lnTo>
                  <a:lnTo>
                    <a:pt x="834912" y="396855"/>
                  </a:lnTo>
                  <a:lnTo>
                    <a:pt x="469133" y="0"/>
                  </a:lnTo>
                  <a:lnTo>
                    <a:pt x="469133" y="269861"/>
                  </a:lnTo>
                  <a:lnTo>
                    <a:pt x="0" y="269861"/>
                  </a:lnTo>
                  <a:lnTo>
                    <a:pt x="0" y="523849"/>
                  </a:lnTo>
                  <a:lnTo>
                    <a:pt x="469133" y="523849"/>
                  </a:lnTo>
                  <a:close/>
                </a:path>
              </a:pathLst>
            </a:custGeom>
            <a:noFill/>
            <a:ln cap="flat" cmpd="sng" w="52350">
              <a:solidFill>
                <a:srgbClr val="D5D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223" name="Google Shape;223;p23"/>
          <p:cNvGrpSpPr/>
          <p:nvPr/>
        </p:nvGrpSpPr>
        <p:grpSpPr>
          <a:xfrm>
            <a:off x="14378567" y="3480724"/>
            <a:ext cx="835025" cy="793750"/>
            <a:chOff x="14378567" y="3480724"/>
            <a:chExt cx="835025" cy="793750"/>
          </a:xfrm>
        </p:grpSpPr>
        <p:sp>
          <p:nvSpPr>
            <p:cNvPr id="224" name="Google Shape;224;p23"/>
            <p:cNvSpPr/>
            <p:nvPr/>
          </p:nvSpPr>
          <p:spPr>
            <a:xfrm>
              <a:off x="14378567" y="3480724"/>
              <a:ext cx="835025" cy="793750"/>
            </a:xfrm>
            <a:custGeom>
              <a:rect b="b" l="l" r="r" t="t"/>
              <a:pathLst>
                <a:path extrusionOk="0" h="793750" w="835025">
                  <a:moveTo>
                    <a:pt x="469137" y="0"/>
                  </a:moveTo>
                  <a:lnTo>
                    <a:pt x="469137" y="269861"/>
                  </a:lnTo>
                  <a:lnTo>
                    <a:pt x="0" y="269861"/>
                  </a:lnTo>
                  <a:lnTo>
                    <a:pt x="0" y="523848"/>
                  </a:lnTo>
                  <a:lnTo>
                    <a:pt x="469137" y="523848"/>
                  </a:lnTo>
                  <a:lnTo>
                    <a:pt x="469137" y="793710"/>
                  </a:lnTo>
                  <a:lnTo>
                    <a:pt x="834906" y="396854"/>
                  </a:lnTo>
                  <a:lnTo>
                    <a:pt x="469137"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5" name="Google Shape;225;p23"/>
            <p:cNvSpPr/>
            <p:nvPr/>
          </p:nvSpPr>
          <p:spPr>
            <a:xfrm>
              <a:off x="14378567" y="3480724"/>
              <a:ext cx="835025" cy="793750"/>
            </a:xfrm>
            <a:custGeom>
              <a:rect b="b" l="l" r="r" t="t"/>
              <a:pathLst>
                <a:path extrusionOk="0" h="793750" w="835025">
                  <a:moveTo>
                    <a:pt x="469133" y="523849"/>
                  </a:moveTo>
                  <a:lnTo>
                    <a:pt x="469133" y="793711"/>
                  </a:lnTo>
                  <a:lnTo>
                    <a:pt x="834912" y="396855"/>
                  </a:lnTo>
                  <a:lnTo>
                    <a:pt x="469133" y="0"/>
                  </a:lnTo>
                  <a:lnTo>
                    <a:pt x="469133" y="269861"/>
                  </a:lnTo>
                  <a:lnTo>
                    <a:pt x="0" y="269861"/>
                  </a:lnTo>
                  <a:lnTo>
                    <a:pt x="0" y="523849"/>
                  </a:lnTo>
                  <a:lnTo>
                    <a:pt x="469133" y="523849"/>
                  </a:lnTo>
                  <a:close/>
                </a:path>
              </a:pathLst>
            </a:custGeom>
            <a:noFill/>
            <a:ln cap="flat" cmpd="sng" w="52350">
              <a:solidFill>
                <a:srgbClr val="D5D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226" name="Google Shape;226;p23"/>
          <p:cNvGrpSpPr/>
          <p:nvPr/>
        </p:nvGrpSpPr>
        <p:grpSpPr>
          <a:xfrm>
            <a:off x="4866087" y="7824099"/>
            <a:ext cx="835025" cy="793750"/>
            <a:chOff x="4866087" y="7824099"/>
            <a:chExt cx="835025" cy="793750"/>
          </a:xfrm>
        </p:grpSpPr>
        <p:sp>
          <p:nvSpPr>
            <p:cNvPr id="227" name="Google Shape;227;p23"/>
            <p:cNvSpPr/>
            <p:nvPr/>
          </p:nvSpPr>
          <p:spPr>
            <a:xfrm>
              <a:off x="4866087" y="7824099"/>
              <a:ext cx="835025" cy="793750"/>
            </a:xfrm>
            <a:custGeom>
              <a:rect b="b" l="l" r="r" t="t"/>
              <a:pathLst>
                <a:path extrusionOk="0" h="793750" w="835025">
                  <a:moveTo>
                    <a:pt x="365778" y="0"/>
                  </a:moveTo>
                  <a:lnTo>
                    <a:pt x="0" y="396855"/>
                  </a:lnTo>
                  <a:lnTo>
                    <a:pt x="365778" y="793711"/>
                  </a:lnTo>
                  <a:lnTo>
                    <a:pt x="365778" y="523850"/>
                  </a:lnTo>
                  <a:lnTo>
                    <a:pt x="834912" y="523850"/>
                  </a:lnTo>
                  <a:lnTo>
                    <a:pt x="834912" y="269861"/>
                  </a:lnTo>
                  <a:lnTo>
                    <a:pt x="365778" y="269861"/>
                  </a:lnTo>
                  <a:lnTo>
                    <a:pt x="365778"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8" name="Google Shape;228;p23"/>
            <p:cNvSpPr/>
            <p:nvPr/>
          </p:nvSpPr>
          <p:spPr>
            <a:xfrm>
              <a:off x="4866087" y="7824099"/>
              <a:ext cx="835025" cy="793750"/>
            </a:xfrm>
            <a:custGeom>
              <a:rect b="b" l="l" r="r" t="t"/>
              <a:pathLst>
                <a:path extrusionOk="0" h="793750" w="835025">
                  <a:moveTo>
                    <a:pt x="365778" y="523849"/>
                  </a:moveTo>
                  <a:lnTo>
                    <a:pt x="365778" y="793711"/>
                  </a:lnTo>
                  <a:lnTo>
                    <a:pt x="0" y="396855"/>
                  </a:lnTo>
                  <a:lnTo>
                    <a:pt x="365778" y="0"/>
                  </a:lnTo>
                  <a:lnTo>
                    <a:pt x="365778" y="269861"/>
                  </a:lnTo>
                  <a:lnTo>
                    <a:pt x="834912" y="269861"/>
                  </a:lnTo>
                  <a:lnTo>
                    <a:pt x="834912" y="523849"/>
                  </a:lnTo>
                  <a:lnTo>
                    <a:pt x="365778" y="523849"/>
                  </a:lnTo>
                  <a:close/>
                </a:path>
              </a:pathLst>
            </a:custGeom>
            <a:noFill/>
            <a:ln cap="flat" cmpd="sng" w="52350">
              <a:solidFill>
                <a:srgbClr val="D5D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229" name="Google Shape;229;p23"/>
          <p:cNvGrpSpPr/>
          <p:nvPr/>
        </p:nvGrpSpPr>
        <p:grpSpPr>
          <a:xfrm>
            <a:off x="9631749" y="7824099"/>
            <a:ext cx="835025" cy="793750"/>
            <a:chOff x="9631749" y="7824099"/>
            <a:chExt cx="835025" cy="793750"/>
          </a:xfrm>
        </p:grpSpPr>
        <p:sp>
          <p:nvSpPr>
            <p:cNvPr id="230" name="Google Shape;230;p23"/>
            <p:cNvSpPr/>
            <p:nvPr/>
          </p:nvSpPr>
          <p:spPr>
            <a:xfrm>
              <a:off x="9631749" y="7824099"/>
              <a:ext cx="835025" cy="793750"/>
            </a:xfrm>
            <a:custGeom>
              <a:rect b="b" l="l" r="r" t="t"/>
              <a:pathLst>
                <a:path extrusionOk="0" h="793750" w="835025">
                  <a:moveTo>
                    <a:pt x="365778" y="0"/>
                  </a:moveTo>
                  <a:lnTo>
                    <a:pt x="0" y="396855"/>
                  </a:lnTo>
                  <a:lnTo>
                    <a:pt x="365778" y="793711"/>
                  </a:lnTo>
                  <a:lnTo>
                    <a:pt x="365778" y="523850"/>
                  </a:lnTo>
                  <a:lnTo>
                    <a:pt x="834912" y="523850"/>
                  </a:lnTo>
                  <a:lnTo>
                    <a:pt x="834912" y="269861"/>
                  </a:lnTo>
                  <a:lnTo>
                    <a:pt x="365778" y="269861"/>
                  </a:lnTo>
                  <a:lnTo>
                    <a:pt x="365778"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1" name="Google Shape;231;p23"/>
            <p:cNvSpPr/>
            <p:nvPr/>
          </p:nvSpPr>
          <p:spPr>
            <a:xfrm>
              <a:off x="9631749" y="7824099"/>
              <a:ext cx="835025" cy="793750"/>
            </a:xfrm>
            <a:custGeom>
              <a:rect b="b" l="l" r="r" t="t"/>
              <a:pathLst>
                <a:path extrusionOk="0" h="793750" w="835025">
                  <a:moveTo>
                    <a:pt x="365778" y="523849"/>
                  </a:moveTo>
                  <a:lnTo>
                    <a:pt x="365778" y="793711"/>
                  </a:lnTo>
                  <a:lnTo>
                    <a:pt x="0" y="396855"/>
                  </a:lnTo>
                  <a:lnTo>
                    <a:pt x="365778" y="0"/>
                  </a:lnTo>
                  <a:lnTo>
                    <a:pt x="365778" y="269861"/>
                  </a:lnTo>
                  <a:lnTo>
                    <a:pt x="834912" y="269861"/>
                  </a:lnTo>
                  <a:lnTo>
                    <a:pt x="834912" y="523849"/>
                  </a:lnTo>
                  <a:lnTo>
                    <a:pt x="365778" y="523849"/>
                  </a:lnTo>
                  <a:close/>
                </a:path>
              </a:pathLst>
            </a:custGeom>
            <a:noFill/>
            <a:ln cap="flat" cmpd="sng" w="52350">
              <a:solidFill>
                <a:srgbClr val="D5D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232" name="Google Shape;232;p23"/>
          <p:cNvGrpSpPr/>
          <p:nvPr/>
        </p:nvGrpSpPr>
        <p:grpSpPr>
          <a:xfrm>
            <a:off x="14387984" y="7824099"/>
            <a:ext cx="835031" cy="793750"/>
            <a:chOff x="14387984" y="7824099"/>
            <a:chExt cx="835031" cy="793750"/>
          </a:xfrm>
        </p:grpSpPr>
        <p:sp>
          <p:nvSpPr>
            <p:cNvPr id="233" name="Google Shape;233;p23"/>
            <p:cNvSpPr/>
            <p:nvPr/>
          </p:nvSpPr>
          <p:spPr>
            <a:xfrm>
              <a:off x="14387990" y="7824099"/>
              <a:ext cx="835025" cy="793750"/>
            </a:xfrm>
            <a:custGeom>
              <a:rect b="b" l="l" r="r" t="t"/>
              <a:pathLst>
                <a:path extrusionOk="0" h="793750" w="835025">
                  <a:moveTo>
                    <a:pt x="365779" y="0"/>
                  </a:moveTo>
                  <a:lnTo>
                    <a:pt x="0" y="396855"/>
                  </a:lnTo>
                  <a:lnTo>
                    <a:pt x="365779" y="793711"/>
                  </a:lnTo>
                  <a:lnTo>
                    <a:pt x="365779" y="523850"/>
                  </a:lnTo>
                  <a:lnTo>
                    <a:pt x="834906" y="523850"/>
                  </a:lnTo>
                  <a:lnTo>
                    <a:pt x="834906" y="269861"/>
                  </a:lnTo>
                  <a:lnTo>
                    <a:pt x="365779" y="269861"/>
                  </a:lnTo>
                  <a:lnTo>
                    <a:pt x="365779"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4" name="Google Shape;234;p23"/>
            <p:cNvSpPr/>
            <p:nvPr/>
          </p:nvSpPr>
          <p:spPr>
            <a:xfrm>
              <a:off x="14387984" y="7824099"/>
              <a:ext cx="835025" cy="793750"/>
            </a:xfrm>
            <a:custGeom>
              <a:rect b="b" l="l" r="r" t="t"/>
              <a:pathLst>
                <a:path extrusionOk="0" h="793750" w="835025">
                  <a:moveTo>
                    <a:pt x="365778" y="523849"/>
                  </a:moveTo>
                  <a:lnTo>
                    <a:pt x="365778" y="793711"/>
                  </a:lnTo>
                  <a:lnTo>
                    <a:pt x="0" y="396855"/>
                  </a:lnTo>
                  <a:lnTo>
                    <a:pt x="365778" y="0"/>
                  </a:lnTo>
                  <a:lnTo>
                    <a:pt x="365778" y="269861"/>
                  </a:lnTo>
                  <a:lnTo>
                    <a:pt x="834912" y="269861"/>
                  </a:lnTo>
                  <a:lnTo>
                    <a:pt x="834912" y="523849"/>
                  </a:lnTo>
                  <a:lnTo>
                    <a:pt x="365778" y="523849"/>
                  </a:lnTo>
                  <a:close/>
                </a:path>
              </a:pathLst>
            </a:custGeom>
            <a:noFill/>
            <a:ln cap="flat" cmpd="sng" w="52350">
              <a:solidFill>
                <a:srgbClr val="D5D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235" name="Google Shape;235;p23"/>
          <p:cNvGrpSpPr/>
          <p:nvPr/>
        </p:nvGrpSpPr>
        <p:grpSpPr>
          <a:xfrm>
            <a:off x="16782002" y="5634791"/>
            <a:ext cx="793750" cy="835025"/>
            <a:chOff x="16782002" y="5634791"/>
            <a:chExt cx="793750" cy="835025"/>
          </a:xfrm>
        </p:grpSpPr>
        <p:sp>
          <p:nvSpPr>
            <p:cNvPr id="236" name="Google Shape;236;p23"/>
            <p:cNvSpPr/>
            <p:nvPr/>
          </p:nvSpPr>
          <p:spPr>
            <a:xfrm>
              <a:off x="16782002" y="5634791"/>
              <a:ext cx="793750" cy="835025"/>
            </a:xfrm>
            <a:custGeom>
              <a:rect b="b" l="l" r="r" t="t"/>
              <a:pathLst>
                <a:path extrusionOk="0" h="835025" w="793750">
                  <a:moveTo>
                    <a:pt x="523847" y="0"/>
                  </a:moveTo>
                  <a:lnTo>
                    <a:pt x="269855" y="0"/>
                  </a:lnTo>
                  <a:lnTo>
                    <a:pt x="269855" y="469134"/>
                  </a:lnTo>
                  <a:lnTo>
                    <a:pt x="0" y="469134"/>
                  </a:lnTo>
                  <a:lnTo>
                    <a:pt x="396846" y="834912"/>
                  </a:lnTo>
                  <a:lnTo>
                    <a:pt x="793703" y="469134"/>
                  </a:lnTo>
                  <a:lnTo>
                    <a:pt x="523847" y="469134"/>
                  </a:lnTo>
                  <a:lnTo>
                    <a:pt x="523847"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7" name="Google Shape;237;p23"/>
            <p:cNvSpPr/>
            <p:nvPr/>
          </p:nvSpPr>
          <p:spPr>
            <a:xfrm>
              <a:off x="16782002" y="5634791"/>
              <a:ext cx="793750" cy="835025"/>
            </a:xfrm>
            <a:custGeom>
              <a:rect b="b" l="l" r="r" t="t"/>
              <a:pathLst>
                <a:path extrusionOk="0" h="835025" w="793750">
                  <a:moveTo>
                    <a:pt x="523849" y="469133"/>
                  </a:moveTo>
                  <a:lnTo>
                    <a:pt x="793711" y="469133"/>
                  </a:lnTo>
                  <a:lnTo>
                    <a:pt x="396855" y="834912"/>
                  </a:lnTo>
                  <a:lnTo>
                    <a:pt x="0" y="469133"/>
                  </a:lnTo>
                  <a:lnTo>
                    <a:pt x="269861" y="469133"/>
                  </a:lnTo>
                  <a:lnTo>
                    <a:pt x="269861" y="0"/>
                  </a:lnTo>
                  <a:lnTo>
                    <a:pt x="523849" y="0"/>
                  </a:lnTo>
                  <a:lnTo>
                    <a:pt x="523849" y="469133"/>
                  </a:lnTo>
                  <a:close/>
                </a:path>
              </a:pathLst>
            </a:custGeom>
            <a:noFill/>
            <a:ln cap="flat" cmpd="sng" w="52350">
              <a:solidFill>
                <a:srgbClr val="D5D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4"/>
          <p:cNvPicPr preferRelativeResize="0"/>
          <p:nvPr/>
        </p:nvPicPr>
        <p:blipFill rotWithShape="1">
          <a:blip r:embed="rId3">
            <a:alphaModFix/>
          </a:blip>
          <a:srcRect b="0" l="0" r="0" t="0"/>
          <a:stretch/>
        </p:blipFill>
        <p:spPr>
          <a:xfrm>
            <a:off x="3994998" y="1055884"/>
            <a:ext cx="12151923" cy="838215"/>
          </a:xfrm>
          <a:prstGeom prst="rect">
            <a:avLst/>
          </a:prstGeom>
          <a:noFill/>
          <a:ln>
            <a:noFill/>
          </a:ln>
        </p:spPr>
      </p:pic>
      <p:sp>
        <p:nvSpPr>
          <p:cNvPr id="243" name="Google Shape;243;p24"/>
          <p:cNvSpPr/>
          <p:nvPr/>
        </p:nvSpPr>
        <p:spPr>
          <a:xfrm>
            <a:off x="1075793" y="2256805"/>
            <a:ext cx="3669029" cy="3241675"/>
          </a:xfrm>
          <a:custGeom>
            <a:rect b="b" l="l" r="r" t="t"/>
            <a:pathLst>
              <a:path extrusionOk="0" h="3241675" w="3669029">
                <a:moveTo>
                  <a:pt x="3124225" y="0"/>
                </a:moveTo>
                <a:lnTo>
                  <a:pt x="544458" y="0"/>
                </a:lnTo>
                <a:lnTo>
                  <a:pt x="469733" y="123"/>
                </a:lnTo>
                <a:lnTo>
                  <a:pt x="404775" y="988"/>
                </a:lnTo>
                <a:lnTo>
                  <a:pt x="348694" y="3335"/>
                </a:lnTo>
                <a:lnTo>
                  <a:pt x="300604" y="7907"/>
                </a:lnTo>
                <a:lnTo>
                  <a:pt x="259617" y="15443"/>
                </a:lnTo>
                <a:lnTo>
                  <a:pt x="180489" y="46621"/>
                </a:lnTo>
                <a:lnTo>
                  <a:pt x="139935" y="72522"/>
                </a:lnTo>
                <a:lnTo>
                  <a:pt x="103724" y="103848"/>
                </a:lnTo>
                <a:lnTo>
                  <a:pt x="72398" y="140059"/>
                </a:lnTo>
                <a:lnTo>
                  <a:pt x="46497" y="180613"/>
                </a:lnTo>
                <a:lnTo>
                  <a:pt x="26563" y="224968"/>
                </a:lnTo>
                <a:lnTo>
                  <a:pt x="7783" y="300728"/>
                </a:lnTo>
                <a:lnTo>
                  <a:pt x="3212" y="348818"/>
                </a:lnTo>
                <a:lnTo>
                  <a:pt x="864" y="404898"/>
                </a:lnTo>
                <a:lnTo>
                  <a:pt x="0" y="469857"/>
                </a:lnTo>
                <a:lnTo>
                  <a:pt x="0" y="2771690"/>
                </a:lnTo>
                <a:lnTo>
                  <a:pt x="864" y="2836649"/>
                </a:lnTo>
                <a:lnTo>
                  <a:pt x="3212" y="2892730"/>
                </a:lnTo>
                <a:lnTo>
                  <a:pt x="7783" y="2940820"/>
                </a:lnTo>
                <a:lnTo>
                  <a:pt x="15320" y="2981807"/>
                </a:lnTo>
                <a:lnTo>
                  <a:pt x="46497" y="3060935"/>
                </a:lnTo>
                <a:lnTo>
                  <a:pt x="72398" y="3101488"/>
                </a:lnTo>
                <a:lnTo>
                  <a:pt x="103724" y="3137699"/>
                </a:lnTo>
                <a:lnTo>
                  <a:pt x="139935" y="3169026"/>
                </a:lnTo>
                <a:lnTo>
                  <a:pt x="180489" y="3194927"/>
                </a:lnTo>
                <a:lnTo>
                  <a:pt x="224844" y="3214861"/>
                </a:lnTo>
                <a:lnTo>
                  <a:pt x="300604" y="3233641"/>
                </a:lnTo>
                <a:lnTo>
                  <a:pt x="348694" y="3238212"/>
                </a:lnTo>
                <a:lnTo>
                  <a:pt x="404775" y="3240560"/>
                </a:lnTo>
                <a:lnTo>
                  <a:pt x="469733" y="3241424"/>
                </a:lnTo>
                <a:lnTo>
                  <a:pt x="544458" y="3241548"/>
                </a:lnTo>
                <a:lnTo>
                  <a:pt x="3124225" y="3241548"/>
                </a:lnTo>
                <a:lnTo>
                  <a:pt x="3198950" y="3241424"/>
                </a:lnTo>
                <a:lnTo>
                  <a:pt x="3263908" y="3240560"/>
                </a:lnTo>
                <a:lnTo>
                  <a:pt x="3319989" y="3238212"/>
                </a:lnTo>
                <a:lnTo>
                  <a:pt x="3368079" y="3233641"/>
                </a:lnTo>
                <a:lnTo>
                  <a:pt x="3409066" y="3226104"/>
                </a:lnTo>
                <a:lnTo>
                  <a:pt x="3488194" y="3194927"/>
                </a:lnTo>
                <a:lnTo>
                  <a:pt x="3528747" y="3169026"/>
                </a:lnTo>
                <a:lnTo>
                  <a:pt x="3564958" y="3137699"/>
                </a:lnTo>
                <a:lnTo>
                  <a:pt x="3596285" y="3101488"/>
                </a:lnTo>
                <a:lnTo>
                  <a:pt x="3622186" y="3060935"/>
                </a:lnTo>
                <a:lnTo>
                  <a:pt x="3642120" y="3016580"/>
                </a:lnTo>
                <a:lnTo>
                  <a:pt x="3660900" y="2940820"/>
                </a:lnTo>
                <a:lnTo>
                  <a:pt x="3665471" y="2892730"/>
                </a:lnTo>
                <a:lnTo>
                  <a:pt x="3667819" y="2836649"/>
                </a:lnTo>
                <a:lnTo>
                  <a:pt x="3668684" y="2771690"/>
                </a:lnTo>
                <a:lnTo>
                  <a:pt x="3668684" y="469857"/>
                </a:lnTo>
                <a:lnTo>
                  <a:pt x="3667819" y="404898"/>
                </a:lnTo>
                <a:lnTo>
                  <a:pt x="3665471" y="348818"/>
                </a:lnTo>
                <a:lnTo>
                  <a:pt x="3660900" y="300728"/>
                </a:lnTo>
                <a:lnTo>
                  <a:pt x="3653363" y="259740"/>
                </a:lnTo>
                <a:lnTo>
                  <a:pt x="3622186" y="180613"/>
                </a:lnTo>
                <a:lnTo>
                  <a:pt x="3596285" y="140059"/>
                </a:lnTo>
                <a:lnTo>
                  <a:pt x="3564958" y="103848"/>
                </a:lnTo>
                <a:lnTo>
                  <a:pt x="3528747" y="72522"/>
                </a:lnTo>
                <a:lnTo>
                  <a:pt x="3488194" y="46621"/>
                </a:lnTo>
                <a:lnTo>
                  <a:pt x="3443839" y="26687"/>
                </a:lnTo>
                <a:lnTo>
                  <a:pt x="3368079" y="7907"/>
                </a:lnTo>
                <a:lnTo>
                  <a:pt x="3319989" y="3335"/>
                </a:lnTo>
                <a:lnTo>
                  <a:pt x="3263908" y="988"/>
                </a:lnTo>
                <a:lnTo>
                  <a:pt x="3198950" y="123"/>
                </a:lnTo>
                <a:lnTo>
                  <a:pt x="3124225"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4" name="Google Shape;244;p24"/>
          <p:cNvSpPr txBox="1"/>
          <p:nvPr/>
        </p:nvSpPr>
        <p:spPr>
          <a:xfrm>
            <a:off x="1641264" y="2980022"/>
            <a:ext cx="2538095" cy="1784985"/>
          </a:xfrm>
          <a:prstGeom prst="rect">
            <a:avLst/>
          </a:prstGeom>
          <a:noFill/>
          <a:ln>
            <a:noFill/>
          </a:ln>
        </p:spPr>
        <p:txBody>
          <a:bodyPr anchorCtr="0" anchor="t" bIns="0" lIns="0" spcFirstLastPara="1" rIns="0" wrap="square" tIns="11425">
            <a:spAutoFit/>
          </a:bodyPr>
          <a:lstStyle/>
          <a:p>
            <a:pPr indent="0" lvl="0" marL="12700" marR="5080" rtl="0" algn="ctr">
              <a:lnSpc>
                <a:spcPct val="111000"/>
              </a:lnSpc>
              <a:spcBef>
                <a:spcPts val="0"/>
              </a:spcBef>
              <a:spcAft>
                <a:spcPts val="0"/>
              </a:spcAft>
              <a:buNone/>
            </a:pPr>
            <a:r>
              <a:rPr lang="en-US" sz="2600">
                <a:latin typeface="Helvetica Neue"/>
                <a:ea typeface="Helvetica Neue"/>
                <a:cs typeface="Helvetica Neue"/>
                <a:sym typeface="Helvetica Neue"/>
              </a:rPr>
              <a:t>Requesting  Falcon 9 launch  data from  Wikipedia</a:t>
            </a:r>
            <a:endParaRPr sz="2600">
              <a:latin typeface="Helvetica Neue"/>
              <a:ea typeface="Helvetica Neue"/>
              <a:cs typeface="Helvetica Neue"/>
              <a:sym typeface="Helvetica Neue"/>
            </a:endParaRPr>
          </a:p>
        </p:txBody>
      </p:sp>
      <p:sp>
        <p:nvSpPr>
          <p:cNvPr id="245" name="Google Shape;245;p24"/>
          <p:cNvSpPr/>
          <p:nvPr/>
        </p:nvSpPr>
        <p:spPr>
          <a:xfrm>
            <a:off x="5832023" y="2256805"/>
            <a:ext cx="3669029" cy="3241675"/>
          </a:xfrm>
          <a:custGeom>
            <a:rect b="b" l="l" r="r" t="t"/>
            <a:pathLst>
              <a:path extrusionOk="0" h="3241675" w="3669029">
                <a:moveTo>
                  <a:pt x="3166800" y="0"/>
                </a:moveTo>
                <a:lnTo>
                  <a:pt x="501902" y="0"/>
                </a:lnTo>
                <a:lnTo>
                  <a:pt x="433018" y="113"/>
                </a:lnTo>
                <a:lnTo>
                  <a:pt x="373137" y="911"/>
                </a:lnTo>
                <a:lnTo>
                  <a:pt x="321439" y="3075"/>
                </a:lnTo>
                <a:lnTo>
                  <a:pt x="277108" y="7289"/>
                </a:lnTo>
                <a:lnTo>
                  <a:pt x="239324" y="14236"/>
                </a:lnTo>
                <a:lnTo>
                  <a:pt x="158608" y="47328"/>
                </a:lnTo>
                <a:lnTo>
                  <a:pt x="115137" y="77832"/>
                </a:lnTo>
                <a:lnTo>
                  <a:pt x="77718" y="115251"/>
                </a:lnTo>
                <a:lnTo>
                  <a:pt x="47214" y="158722"/>
                </a:lnTo>
                <a:lnTo>
                  <a:pt x="24487" y="207384"/>
                </a:lnTo>
                <a:lnTo>
                  <a:pt x="7175" y="277222"/>
                </a:lnTo>
                <a:lnTo>
                  <a:pt x="2961" y="321554"/>
                </a:lnTo>
                <a:lnTo>
                  <a:pt x="797" y="373251"/>
                </a:lnTo>
                <a:lnTo>
                  <a:pt x="0" y="433132"/>
                </a:lnTo>
                <a:lnTo>
                  <a:pt x="0" y="2808415"/>
                </a:lnTo>
                <a:lnTo>
                  <a:pt x="797" y="2868297"/>
                </a:lnTo>
                <a:lnTo>
                  <a:pt x="2961" y="2919994"/>
                </a:lnTo>
                <a:lnTo>
                  <a:pt x="7175" y="2964325"/>
                </a:lnTo>
                <a:lnTo>
                  <a:pt x="14122" y="3002109"/>
                </a:lnTo>
                <a:lnTo>
                  <a:pt x="47214" y="3082825"/>
                </a:lnTo>
                <a:lnTo>
                  <a:pt x="77718" y="3126296"/>
                </a:lnTo>
                <a:lnTo>
                  <a:pt x="115137" y="3163715"/>
                </a:lnTo>
                <a:lnTo>
                  <a:pt x="158608" y="3194220"/>
                </a:lnTo>
                <a:lnTo>
                  <a:pt x="207269" y="3216947"/>
                </a:lnTo>
                <a:lnTo>
                  <a:pt x="277108" y="3234259"/>
                </a:lnTo>
                <a:lnTo>
                  <a:pt x="321439" y="3238473"/>
                </a:lnTo>
                <a:lnTo>
                  <a:pt x="373137" y="3240637"/>
                </a:lnTo>
                <a:lnTo>
                  <a:pt x="433018" y="3241434"/>
                </a:lnTo>
                <a:lnTo>
                  <a:pt x="501902" y="3241548"/>
                </a:lnTo>
                <a:lnTo>
                  <a:pt x="3166800" y="3241548"/>
                </a:lnTo>
                <a:lnTo>
                  <a:pt x="3235684" y="3241434"/>
                </a:lnTo>
                <a:lnTo>
                  <a:pt x="3295566" y="3240637"/>
                </a:lnTo>
                <a:lnTo>
                  <a:pt x="3347263" y="3238473"/>
                </a:lnTo>
                <a:lnTo>
                  <a:pt x="3391594" y="3234259"/>
                </a:lnTo>
                <a:lnTo>
                  <a:pt x="3429378" y="3227311"/>
                </a:lnTo>
                <a:lnTo>
                  <a:pt x="3510094" y="3194220"/>
                </a:lnTo>
                <a:lnTo>
                  <a:pt x="3553565" y="3163715"/>
                </a:lnTo>
                <a:lnTo>
                  <a:pt x="3590984" y="3126296"/>
                </a:lnTo>
                <a:lnTo>
                  <a:pt x="3621488" y="3082825"/>
                </a:lnTo>
                <a:lnTo>
                  <a:pt x="3644215" y="3034164"/>
                </a:lnTo>
                <a:lnTo>
                  <a:pt x="3661528" y="2964325"/>
                </a:lnTo>
                <a:lnTo>
                  <a:pt x="3665742" y="2919994"/>
                </a:lnTo>
                <a:lnTo>
                  <a:pt x="3667906" y="2868297"/>
                </a:lnTo>
                <a:lnTo>
                  <a:pt x="3668703" y="2808415"/>
                </a:lnTo>
                <a:lnTo>
                  <a:pt x="3668703" y="433132"/>
                </a:lnTo>
                <a:lnTo>
                  <a:pt x="3667906" y="373251"/>
                </a:lnTo>
                <a:lnTo>
                  <a:pt x="3665742" y="321554"/>
                </a:lnTo>
                <a:lnTo>
                  <a:pt x="3661528" y="277222"/>
                </a:lnTo>
                <a:lnTo>
                  <a:pt x="3654580" y="239438"/>
                </a:lnTo>
                <a:lnTo>
                  <a:pt x="3621488" y="158722"/>
                </a:lnTo>
                <a:lnTo>
                  <a:pt x="3590984" y="115251"/>
                </a:lnTo>
                <a:lnTo>
                  <a:pt x="3553565" y="77832"/>
                </a:lnTo>
                <a:lnTo>
                  <a:pt x="3510094" y="47328"/>
                </a:lnTo>
                <a:lnTo>
                  <a:pt x="3461433" y="24601"/>
                </a:lnTo>
                <a:lnTo>
                  <a:pt x="3391594" y="7289"/>
                </a:lnTo>
                <a:lnTo>
                  <a:pt x="3347263" y="3075"/>
                </a:lnTo>
                <a:lnTo>
                  <a:pt x="3295566" y="911"/>
                </a:lnTo>
                <a:lnTo>
                  <a:pt x="3235684" y="113"/>
                </a:lnTo>
                <a:lnTo>
                  <a:pt x="3166800"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6" name="Google Shape;246;p24"/>
          <p:cNvSpPr txBox="1"/>
          <p:nvPr/>
        </p:nvSpPr>
        <p:spPr>
          <a:xfrm>
            <a:off x="5973139" y="2980022"/>
            <a:ext cx="3387090" cy="1784985"/>
          </a:xfrm>
          <a:prstGeom prst="rect">
            <a:avLst/>
          </a:prstGeom>
          <a:noFill/>
          <a:ln>
            <a:noFill/>
          </a:ln>
        </p:spPr>
        <p:txBody>
          <a:bodyPr anchorCtr="0" anchor="t" bIns="0" lIns="0" spcFirstLastPara="1" rIns="0" wrap="square" tIns="11425">
            <a:spAutoFit/>
          </a:bodyPr>
          <a:lstStyle/>
          <a:p>
            <a:pPr indent="0" lvl="0" marL="12700" marR="5080" rtl="0" algn="ctr">
              <a:lnSpc>
                <a:spcPct val="111000"/>
              </a:lnSpc>
              <a:spcBef>
                <a:spcPts val="0"/>
              </a:spcBef>
              <a:spcAft>
                <a:spcPts val="0"/>
              </a:spcAft>
              <a:buNone/>
            </a:pPr>
            <a:r>
              <a:rPr lang="en-US" sz="2600">
                <a:latin typeface="Helvetica Neue"/>
                <a:ea typeface="Helvetica Neue"/>
                <a:cs typeface="Helvetica Neue"/>
                <a:sym typeface="Helvetica Neue"/>
              </a:rPr>
              <a:t>Creating a  BeautifulSoup object  from the HTML  response</a:t>
            </a:r>
            <a:endParaRPr sz="2600">
              <a:latin typeface="Helvetica Neue"/>
              <a:ea typeface="Helvetica Neue"/>
              <a:cs typeface="Helvetica Neue"/>
              <a:sym typeface="Helvetica Neue"/>
            </a:endParaRPr>
          </a:p>
        </p:txBody>
      </p:sp>
      <p:sp>
        <p:nvSpPr>
          <p:cNvPr id="247" name="Google Shape;247;p24"/>
          <p:cNvSpPr/>
          <p:nvPr/>
        </p:nvSpPr>
        <p:spPr>
          <a:xfrm>
            <a:off x="10588263" y="2256805"/>
            <a:ext cx="3669029" cy="3241675"/>
          </a:xfrm>
          <a:custGeom>
            <a:rect b="b" l="l" r="r" t="t"/>
            <a:pathLst>
              <a:path extrusionOk="0" h="3241675" w="3669030">
                <a:moveTo>
                  <a:pt x="3166805" y="0"/>
                </a:moveTo>
                <a:lnTo>
                  <a:pt x="501902" y="0"/>
                </a:lnTo>
                <a:lnTo>
                  <a:pt x="433018" y="113"/>
                </a:lnTo>
                <a:lnTo>
                  <a:pt x="373136" y="911"/>
                </a:lnTo>
                <a:lnTo>
                  <a:pt x="321439" y="3075"/>
                </a:lnTo>
                <a:lnTo>
                  <a:pt x="277107" y="7289"/>
                </a:lnTo>
                <a:lnTo>
                  <a:pt x="239324" y="14236"/>
                </a:lnTo>
                <a:lnTo>
                  <a:pt x="158609" y="47328"/>
                </a:lnTo>
                <a:lnTo>
                  <a:pt x="115136" y="77832"/>
                </a:lnTo>
                <a:lnTo>
                  <a:pt x="77716" y="115251"/>
                </a:lnTo>
                <a:lnTo>
                  <a:pt x="47210" y="158722"/>
                </a:lnTo>
                <a:lnTo>
                  <a:pt x="24482" y="207384"/>
                </a:lnTo>
                <a:lnTo>
                  <a:pt x="7173" y="277222"/>
                </a:lnTo>
                <a:lnTo>
                  <a:pt x="2960" y="321554"/>
                </a:lnTo>
                <a:lnTo>
                  <a:pt x="797" y="373251"/>
                </a:lnTo>
                <a:lnTo>
                  <a:pt x="0" y="433132"/>
                </a:lnTo>
                <a:lnTo>
                  <a:pt x="0" y="2808415"/>
                </a:lnTo>
                <a:lnTo>
                  <a:pt x="797" y="2868297"/>
                </a:lnTo>
                <a:lnTo>
                  <a:pt x="2960" y="2919994"/>
                </a:lnTo>
                <a:lnTo>
                  <a:pt x="7173" y="2964325"/>
                </a:lnTo>
                <a:lnTo>
                  <a:pt x="14119" y="3002109"/>
                </a:lnTo>
                <a:lnTo>
                  <a:pt x="47210" y="3082825"/>
                </a:lnTo>
                <a:lnTo>
                  <a:pt x="77716" y="3126296"/>
                </a:lnTo>
                <a:lnTo>
                  <a:pt x="115136" y="3163715"/>
                </a:lnTo>
                <a:lnTo>
                  <a:pt x="158609" y="3194220"/>
                </a:lnTo>
                <a:lnTo>
                  <a:pt x="207272" y="3216947"/>
                </a:lnTo>
                <a:lnTo>
                  <a:pt x="277107" y="3234259"/>
                </a:lnTo>
                <a:lnTo>
                  <a:pt x="321439" y="3238473"/>
                </a:lnTo>
                <a:lnTo>
                  <a:pt x="373136" y="3240637"/>
                </a:lnTo>
                <a:lnTo>
                  <a:pt x="433018" y="3241434"/>
                </a:lnTo>
                <a:lnTo>
                  <a:pt x="501902" y="3241548"/>
                </a:lnTo>
                <a:lnTo>
                  <a:pt x="3166805" y="3241548"/>
                </a:lnTo>
                <a:lnTo>
                  <a:pt x="3235688" y="3241434"/>
                </a:lnTo>
                <a:lnTo>
                  <a:pt x="3295568" y="3240637"/>
                </a:lnTo>
                <a:lnTo>
                  <a:pt x="3347264" y="3238473"/>
                </a:lnTo>
                <a:lnTo>
                  <a:pt x="3391595" y="3234259"/>
                </a:lnTo>
                <a:lnTo>
                  <a:pt x="3429379" y="3227311"/>
                </a:lnTo>
                <a:lnTo>
                  <a:pt x="3510096" y="3194220"/>
                </a:lnTo>
                <a:lnTo>
                  <a:pt x="3553567" y="3163715"/>
                </a:lnTo>
                <a:lnTo>
                  <a:pt x="3590984" y="3126296"/>
                </a:lnTo>
                <a:lnTo>
                  <a:pt x="3621487" y="3082825"/>
                </a:lnTo>
                <a:lnTo>
                  <a:pt x="3644214" y="3034164"/>
                </a:lnTo>
                <a:lnTo>
                  <a:pt x="3661530" y="2964325"/>
                </a:lnTo>
                <a:lnTo>
                  <a:pt x="3665745" y="2919994"/>
                </a:lnTo>
                <a:lnTo>
                  <a:pt x="3667910" y="2868297"/>
                </a:lnTo>
                <a:lnTo>
                  <a:pt x="3668707" y="2808415"/>
                </a:lnTo>
                <a:lnTo>
                  <a:pt x="3668707" y="433132"/>
                </a:lnTo>
                <a:lnTo>
                  <a:pt x="3667910" y="373251"/>
                </a:lnTo>
                <a:lnTo>
                  <a:pt x="3665745" y="321554"/>
                </a:lnTo>
                <a:lnTo>
                  <a:pt x="3661530" y="277222"/>
                </a:lnTo>
                <a:lnTo>
                  <a:pt x="3654581" y="239438"/>
                </a:lnTo>
                <a:lnTo>
                  <a:pt x="3621487" y="158722"/>
                </a:lnTo>
                <a:lnTo>
                  <a:pt x="3590984" y="115251"/>
                </a:lnTo>
                <a:lnTo>
                  <a:pt x="3553567" y="77832"/>
                </a:lnTo>
                <a:lnTo>
                  <a:pt x="3510096" y="47328"/>
                </a:lnTo>
                <a:lnTo>
                  <a:pt x="3461435" y="24601"/>
                </a:lnTo>
                <a:lnTo>
                  <a:pt x="3391595" y="7289"/>
                </a:lnTo>
                <a:lnTo>
                  <a:pt x="3347264" y="3075"/>
                </a:lnTo>
                <a:lnTo>
                  <a:pt x="3295568" y="911"/>
                </a:lnTo>
                <a:lnTo>
                  <a:pt x="3235688" y="113"/>
                </a:lnTo>
                <a:lnTo>
                  <a:pt x="3166805"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8" name="Google Shape;248;p24"/>
          <p:cNvSpPr txBox="1"/>
          <p:nvPr/>
        </p:nvSpPr>
        <p:spPr>
          <a:xfrm>
            <a:off x="10778971" y="2980022"/>
            <a:ext cx="3287395" cy="1784985"/>
          </a:xfrm>
          <a:prstGeom prst="rect">
            <a:avLst/>
          </a:prstGeom>
          <a:noFill/>
          <a:ln>
            <a:noFill/>
          </a:ln>
        </p:spPr>
        <p:txBody>
          <a:bodyPr anchorCtr="0" anchor="t" bIns="0" lIns="0" spcFirstLastPara="1" rIns="0" wrap="square" tIns="55225">
            <a:spAutoFit/>
          </a:bodyPr>
          <a:lstStyle/>
          <a:p>
            <a:pPr indent="0" lvl="0" marL="0" marR="0" rtl="0" algn="ctr">
              <a:lnSpc>
                <a:spcPct val="100000"/>
              </a:lnSpc>
              <a:spcBef>
                <a:spcPts val="0"/>
              </a:spcBef>
              <a:spcAft>
                <a:spcPts val="0"/>
              </a:spcAft>
              <a:buNone/>
            </a:pPr>
            <a:r>
              <a:rPr lang="en-US" sz="2600">
                <a:latin typeface="Helvetica Neue"/>
                <a:ea typeface="Helvetica Neue"/>
                <a:cs typeface="Helvetica Neue"/>
                <a:sym typeface="Helvetica Neue"/>
              </a:rPr>
              <a:t>Extracting</a:t>
            </a:r>
            <a:endParaRPr sz="2600">
              <a:latin typeface="Helvetica Neue"/>
              <a:ea typeface="Helvetica Neue"/>
              <a:cs typeface="Helvetica Neue"/>
              <a:sym typeface="Helvetica Neue"/>
            </a:endParaRPr>
          </a:p>
          <a:p>
            <a:pPr indent="0" lvl="0" marL="12700" marR="5080" rtl="0" algn="ctr">
              <a:lnSpc>
                <a:spcPct val="111000"/>
              </a:lnSpc>
              <a:spcBef>
                <a:spcPts val="0"/>
              </a:spcBef>
              <a:spcAft>
                <a:spcPts val="0"/>
              </a:spcAft>
              <a:buNone/>
            </a:pPr>
            <a:r>
              <a:rPr lang="en-US" sz="2600">
                <a:latin typeface="Helvetica Neue"/>
                <a:ea typeface="Helvetica Neue"/>
                <a:cs typeface="Helvetica Neue"/>
                <a:sym typeface="Helvetica Neue"/>
              </a:rPr>
              <a:t>all column names  from the HTML table  header</a:t>
            </a:r>
            <a:endParaRPr sz="2600">
              <a:latin typeface="Helvetica Neue"/>
              <a:ea typeface="Helvetica Neue"/>
              <a:cs typeface="Helvetica Neue"/>
              <a:sym typeface="Helvetica Neue"/>
            </a:endParaRPr>
          </a:p>
        </p:txBody>
      </p:sp>
      <p:sp>
        <p:nvSpPr>
          <p:cNvPr id="249" name="Google Shape;249;p24"/>
          <p:cNvSpPr/>
          <p:nvPr/>
        </p:nvSpPr>
        <p:spPr>
          <a:xfrm>
            <a:off x="15344505" y="4436186"/>
            <a:ext cx="3669029" cy="3241675"/>
          </a:xfrm>
          <a:custGeom>
            <a:rect b="b" l="l" r="r" t="t"/>
            <a:pathLst>
              <a:path extrusionOk="0" h="3241675" w="3669030">
                <a:moveTo>
                  <a:pt x="3166794" y="0"/>
                </a:moveTo>
                <a:lnTo>
                  <a:pt x="501902" y="0"/>
                </a:lnTo>
                <a:lnTo>
                  <a:pt x="433018" y="113"/>
                </a:lnTo>
                <a:lnTo>
                  <a:pt x="373136" y="911"/>
                </a:lnTo>
                <a:lnTo>
                  <a:pt x="321437" y="3075"/>
                </a:lnTo>
                <a:lnTo>
                  <a:pt x="277104" y="7288"/>
                </a:lnTo>
                <a:lnTo>
                  <a:pt x="239318" y="14236"/>
                </a:lnTo>
                <a:lnTo>
                  <a:pt x="158604" y="47327"/>
                </a:lnTo>
                <a:lnTo>
                  <a:pt x="115134" y="77831"/>
                </a:lnTo>
                <a:lnTo>
                  <a:pt x="77715" y="115250"/>
                </a:lnTo>
                <a:lnTo>
                  <a:pt x="47210" y="158722"/>
                </a:lnTo>
                <a:lnTo>
                  <a:pt x="24482" y="207383"/>
                </a:lnTo>
                <a:lnTo>
                  <a:pt x="7173" y="277222"/>
                </a:lnTo>
                <a:lnTo>
                  <a:pt x="2960" y="321553"/>
                </a:lnTo>
                <a:lnTo>
                  <a:pt x="797" y="373250"/>
                </a:lnTo>
                <a:lnTo>
                  <a:pt x="0" y="433132"/>
                </a:lnTo>
                <a:lnTo>
                  <a:pt x="0" y="2808415"/>
                </a:lnTo>
                <a:lnTo>
                  <a:pt x="797" y="2868296"/>
                </a:lnTo>
                <a:lnTo>
                  <a:pt x="2960" y="2919993"/>
                </a:lnTo>
                <a:lnTo>
                  <a:pt x="7173" y="2964324"/>
                </a:lnTo>
                <a:lnTo>
                  <a:pt x="14119" y="3002108"/>
                </a:lnTo>
                <a:lnTo>
                  <a:pt x="47210" y="3082824"/>
                </a:lnTo>
                <a:lnTo>
                  <a:pt x="77715" y="3126295"/>
                </a:lnTo>
                <a:lnTo>
                  <a:pt x="115134" y="3163714"/>
                </a:lnTo>
                <a:lnTo>
                  <a:pt x="158604" y="3194218"/>
                </a:lnTo>
                <a:lnTo>
                  <a:pt x="207262" y="3216946"/>
                </a:lnTo>
                <a:lnTo>
                  <a:pt x="277104" y="3234258"/>
                </a:lnTo>
                <a:lnTo>
                  <a:pt x="321437" y="3238472"/>
                </a:lnTo>
                <a:lnTo>
                  <a:pt x="373136" y="3240636"/>
                </a:lnTo>
                <a:lnTo>
                  <a:pt x="433018" y="3241433"/>
                </a:lnTo>
                <a:lnTo>
                  <a:pt x="501902" y="3241547"/>
                </a:lnTo>
                <a:lnTo>
                  <a:pt x="3166794" y="3241547"/>
                </a:lnTo>
                <a:lnTo>
                  <a:pt x="3235678" y="3241433"/>
                </a:lnTo>
                <a:lnTo>
                  <a:pt x="3295560" y="3240636"/>
                </a:lnTo>
                <a:lnTo>
                  <a:pt x="3347258" y="3238472"/>
                </a:lnTo>
                <a:lnTo>
                  <a:pt x="3391589" y="3234258"/>
                </a:lnTo>
                <a:lnTo>
                  <a:pt x="3429372" y="3227310"/>
                </a:lnTo>
                <a:lnTo>
                  <a:pt x="3510087" y="3194218"/>
                </a:lnTo>
                <a:lnTo>
                  <a:pt x="3553560" y="3163714"/>
                </a:lnTo>
                <a:lnTo>
                  <a:pt x="3590980" y="3126295"/>
                </a:lnTo>
                <a:lnTo>
                  <a:pt x="3621486" y="3082824"/>
                </a:lnTo>
                <a:lnTo>
                  <a:pt x="3644214" y="3034163"/>
                </a:lnTo>
                <a:lnTo>
                  <a:pt x="3661523" y="2964324"/>
                </a:lnTo>
                <a:lnTo>
                  <a:pt x="3665736" y="2919993"/>
                </a:lnTo>
                <a:lnTo>
                  <a:pt x="3667900" y="2868296"/>
                </a:lnTo>
                <a:lnTo>
                  <a:pt x="3668697" y="2808415"/>
                </a:lnTo>
                <a:lnTo>
                  <a:pt x="3668697" y="433132"/>
                </a:lnTo>
                <a:lnTo>
                  <a:pt x="3667900" y="373250"/>
                </a:lnTo>
                <a:lnTo>
                  <a:pt x="3665736" y="321553"/>
                </a:lnTo>
                <a:lnTo>
                  <a:pt x="3661523" y="277222"/>
                </a:lnTo>
                <a:lnTo>
                  <a:pt x="3654577" y="239438"/>
                </a:lnTo>
                <a:lnTo>
                  <a:pt x="3621486" y="158722"/>
                </a:lnTo>
                <a:lnTo>
                  <a:pt x="3590980" y="115250"/>
                </a:lnTo>
                <a:lnTo>
                  <a:pt x="3553560" y="77831"/>
                </a:lnTo>
                <a:lnTo>
                  <a:pt x="3510087" y="47327"/>
                </a:lnTo>
                <a:lnTo>
                  <a:pt x="3461424" y="24600"/>
                </a:lnTo>
                <a:lnTo>
                  <a:pt x="3391589" y="7288"/>
                </a:lnTo>
                <a:lnTo>
                  <a:pt x="3347258" y="3075"/>
                </a:lnTo>
                <a:lnTo>
                  <a:pt x="3295560" y="911"/>
                </a:lnTo>
                <a:lnTo>
                  <a:pt x="3235678" y="113"/>
                </a:lnTo>
                <a:lnTo>
                  <a:pt x="3166794"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0" name="Google Shape;250;p24"/>
          <p:cNvSpPr txBox="1"/>
          <p:nvPr/>
        </p:nvSpPr>
        <p:spPr>
          <a:xfrm>
            <a:off x="15645105" y="5381745"/>
            <a:ext cx="3067685" cy="1344930"/>
          </a:xfrm>
          <a:prstGeom prst="rect">
            <a:avLst/>
          </a:prstGeom>
          <a:noFill/>
          <a:ln>
            <a:noFill/>
          </a:ln>
        </p:spPr>
        <p:txBody>
          <a:bodyPr anchorCtr="0" anchor="t" bIns="0" lIns="0" spcFirstLastPara="1" rIns="0" wrap="square" tIns="11425">
            <a:spAutoFit/>
          </a:bodyPr>
          <a:lstStyle/>
          <a:p>
            <a:pPr indent="-528955" lvl="0" marL="541020" marR="5080" rtl="0" algn="l">
              <a:lnSpc>
                <a:spcPct val="111000"/>
              </a:lnSpc>
              <a:spcBef>
                <a:spcPts val="0"/>
              </a:spcBef>
              <a:spcAft>
                <a:spcPts val="0"/>
              </a:spcAft>
              <a:buNone/>
            </a:pPr>
            <a:r>
              <a:rPr lang="en-US" sz="2600">
                <a:latin typeface="Helvetica Neue"/>
                <a:ea typeface="Helvetica Neue"/>
                <a:cs typeface="Helvetica Neue"/>
                <a:sym typeface="Helvetica Neue"/>
              </a:rPr>
              <a:t>Collecting the data  by parsing  HTML tables</a:t>
            </a:r>
            <a:endParaRPr sz="2600">
              <a:latin typeface="Helvetica Neue"/>
              <a:ea typeface="Helvetica Neue"/>
              <a:cs typeface="Helvetica Neue"/>
              <a:sym typeface="Helvetica Neue"/>
            </a:endParaRPr>
          </a:p>
        </p:txBody>
      </p:sp>
      <p:sp>
        <p:nvSpPr>
          <p:cNvPr id="251" name="Google Shape;251;p24"/>
          <p:cNvSpPr/>
          <p:nvPr/>
        </p:nvSpPr>
        <p:spPr>
          <a:xfrm>
            <a:off x="10588272" y="6600181"/>
            <a:ext cx="3669029" cy="3241675"/>
          </a:xfrm>
          <a:custGeom>
            <a:rect b="b" l="l" r="r" t="t"/>
            <a:pathLst>
              <a:path extrusionOk="0" h="3241675" w="3669030">
                <a:moveTo>
                  <a:pt x="3124221" y="0"/>
                </a:moveTo>
                <a:lnTo>
                  <a:pt x="544456" y="0"/>
                </a:lnTo>
                <a:lnTo>
                  <a:pt x="469732" y="123"/>
                </a:lnTo>
                <a:lnTo>
                  <a:pt x="404774" y="988"/>
                </a:lnTo>
                <a:lnTo>
                  <a:pt x="348694" y="3335"/>
                </a:lnTo>
                <a:lnTo>
                  <a:pt x="300604" y="7907"/>
                </a:lnTo>
                <a:lnTo>
                  <a:pt x="259616" y="15443"/>
                </a:lnTo>
                <a:lnTo>
                  <a:pt x="180487" y="46621"/>
                </a:lnTo>
                <a:lnTo>
                  <a:pt x="139933" y="72522"/>
                </a:lnTo>
                <a:lnTo>
                  <a:pt x="103724" y="103848"/>
                </a:lnTo>
                <a:lnTo>
                  <a:pt x="72398" y="140059"/>
                </a:lnTo>
                <a:lnTo>
                  <a:pt x="46499" y="180613"/>
                </a:lnTo>
                <a:lnTo>
                  <a:pt x="26566" y="224968"/>
                </a:lnTo>
                <a:lnTo>
                  <a:pt x="7784" y="300728"/>
                </a:lnTo>
                <a:lnTo>
                  <a:pt x="3212" y="348818"/>
                </a:lnTo>
                <a:lnTo>
                  <a:pt x="864" y="404899"/>
                </a:lnTo>
                <a:lnTo>
                  <a:pt x="0" y="469857"/>
                </a:lnTo>
                <a:lnTo>
                  <a:pt x="0" y="2771690"/>
                </a:lnTo>
                <a:lnTo>
                  <a:pt x="864" y="2836649"/>
                </a:lnTo>
                <a:lnTo>
                  <a:pt x="3212" y="2892730"/>
                </a:lnTo>
                <a:lnTo>
                  <a:pt x="7784" y="2940820"/>
                </a:lnTo>
                <a:lnTo>
                  <a:pt x="15322" y="2981807"/>
                </a:lnTo>
                <a:lnTo>
                  <a:pt x="46499" y="3060935"/>
                </a:lnTo>
                <a:lnTo>
                  <a:pt x="72398" y="3101489"/>
                </a:lnTo>
                <a:lnTo>
                  <a:pt x="103724" y="3137699"/>
                </a:lnTo>
                <a:lnTo>
                  <a:pt x="139933" y="3169026"/>
                </a:lnTo>
                <a:lnTo>
                  <a:pt x="180487" y="3194927"/>
                </a:lnTo>
                <a:lnTo>
                  <a:pt x="224843" y="3214861"/>
                </a:lnTo>
                <a:lnTo>
                  <a:pt x="300604" y="3233641"/>
                </a:lnTo>
                <a:lnTo>
                  <a:pt x="348694" y="3238212"/>
                </a:lnTo>
                <a:lnTo>
                  <a:pt x="404774" y="3240560"/>
                </a:lnTo>
                <a:lnTo>
                  <a:pt x="469732" y="3241424"/>
                </a:lnTo>
                <a:lnTo>
                  <a:pt x="544456" y="3241548"/>
                </a:lnTo>
                <a:lnTo>
                  <a:pt x="3124221" y="3241548"/>
                </a:lnTo>
                <a:lnTo>
                  <a:pt x="3198946" y="3241424"/>
                </a:lnTo>
                <a:lnTo>
                  <a:pt x="3263905" y="3240560"/>
                </a:lnTo>
                <a:lnTo>
                  <a:pt x="3319987" y="3238212"/>
                </a:lnTo>
                <a:lnTo>
                  <a:pt x="3368077" y="3233641"/>
                </a:lnTo>
                <a:lnTo>
                  <a:pt x="3409064" y="3226104"/>
                </a:lnTo>
                <a:lnTo>
                  <a:pt x="3488191" y="3194927"/>
                </a:lnTo>
                <a:lnTo>
                  <a:pt x="3528746" y="3169026"/>
                </a:lnTo>
                <a:lnTo>
                  <a:pt x="3564958" y="3137699"/>
                </a:lnTo>
                <a:lnTo>
                  <a:pt x="3596286" y="3101489"/>
                </a:lnTo>
                <a:lnTo>
                  <a:pt x="3622187" y="3060935"/>
                </a:lnTo>
                <a:lnTo>
                  <a:pt x="3642121" y="3016580"/>
                </a:lnTo>
                <a:lnTo>
                  <a:pt x="3660903" y="2940820"/>
                </a:lnTo>
                <a:lnTo>
                  <a:pt x="3665475" y="2892730"/>
                </a:lnTo>
                <a:lnTo>
                  <a:pt x="3667823" y="2836649"/>
                </a:lnTo>
                <a:lnTo>
                  <a:pt x="3668688" y="2771690"/>
                </a:lnTo>
                <a:lnTo>
                  <a:pt x="3668688" y="469857"/>
                </a:lnTo>
                <a:lnTo>
                  <a:pt x="3667823" y="404899"/>
                </a:lnTo>
                <a:lnTo>
                  <a:pt x="3665475" y="348818"/>
                </a:lnTo>
                <a:lnTo>
                  <a:pt x="3660903" y="300728"/>
                </a:lnTo>
                <a:lnTo>
                  <a:pt x="3653366" y="259740"/>
                </a:lnTo>
                <a:lnTo>
                  <a:pt x="3622187" y="180613"/>
                </a:lnTo>
                <a:lnTo>
                  <a:pt x="3596286" y="140059"/>
                </a:lnTo>
                <a:lnTo>
                  <a:pt x="3564958" y="103848"/>
                </a:lnTo>
                <a:lnTo>
                  <a:pt x="3528746" y="72522"/>
                </a:lnTo>
                <a:lnTo>
                  <a:pt x="3488191" y="46621"/>
                </a:lnTo>
                <a:lnTo>
                  <a:pt x="3443834" y="26687"/>
                </a:lnTo>
                <a:lnTo>
                  <a:pt x="3368077" y="7907"/>
                </a:lnTo>
                <a:lnTo>
                  <a:pt x="3319987" y="3335"/>
                </a:lnTo>
                <a:lnTo>
                  <a:pt x="3263905" y="988"/>
                </a:lnTo>
                <a:lnTo>
                  <a:pt x="3198946" y="123"/>
                </a:lnTo>
                <a:lnTo>
                  <a:pt x="3124221"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2" name="Google Shape;252;p24"/>
          <p:cNvSpPr txBox="1"/>
          <p:nvPr/>
        </p:nvSpPr>
        <p:spPr>
          <a:xfrm>
            <a:off x="10963258" y="7545740"/>
            <a:ext cx="2919095" cy="1344930"/>
          </a:xfrm>
          <a:prstGeom prst="rect">
            <a:avLst/>
          </a:prstGeom>
          <a:noFill/>
          <a:ln>
            <a:noFill/>
          </a:ln>
        </p:spPr>
        <p:txBody>
          <a:bodyPr anchorCtr="0" anchor="t" bIns="0" lIns="0" spcFirstLastPara="1" rIns="0" wrap="square" tIns="11425">
            <a:spAutoFit/>
          </a:bodyPr>
          <a:lstStyle/>
          <a:p>
            <a:pPr indent="-42545" lvl="0" marL="54610" marR="5080" rtl="0" algn="just">
              <a:lnSpc>
                <a:spcPct val="111000"/>
              </a:lnSpc>
              <a:spcBef>
                <a:spcPts val="0"/>
              </a:spcBef>
              <a:spcAft>
                <a:spcPts val="0"/>
              </a:spcAft>
              <a:buNone/>
            </a:pPr>
            <a:r>
              <a:rPr lang="en-US" sz="2600">
                <a:latin typeface="Helvetica Neue"/>
                <a:ea typeface="Helvetica Neue"/>
                <a:cs typeface="Helvetica Neue"/>
                <a:sym typeface="Helvetica Neue"/>
              </a:rPr>
              <a:t>Constructing data  we have obtained  into a dictionary</a:t>
            </a:r>
            <a:endParaRPr sz="2600">
              <a:latin typeface="Helvetica Neue"/>
              <a:ea typeface="Helvetica Neue"/>
              <a:cs typeface="Helvetica Neue"/>
              <a:sym typeface="Helvetica Neue"/>
            </a:endParaRPr>
          </a:p>
        </p:txBody>
      </p:sp>
      <p:sp>
        <p:nvSpPr>
          <p:cNvPr id="253" name="Google Shape;253;p24"/>
          <p:cNvSpPr/>
          <p:nvPr/>
        </p:nvSpPr>
        <p:spPr>
          <a:xfrm>
            <a:off x="5832032" y="6600181"/>
            <a:ext cx="3669029" cy="3241675"/>
          </a:xfrm>
          <a:custGeom>
            <a:rect b="b" l="l" r="r" t="t"/>
            <a:pathLst>
              <a:path extrusionOk="0" h="3241675" w="3669029">
                <a:moveTo>
                  <a:pt x="3124225" y="0"/>
                </a:moveTo>
                <a:lnTo>
                  <a:pt x="544458" y="0"/>
                </a:lnTo>
                <a:lnTo>
                  <a:pt x="469733" y="123"/>
                </a:lnTo>
                <a:lnTo>
                  <a:pt x="404775" y="988"/>
                </a:lnTo>
                <a:lnTo>
                  <a:pt x="348694" y="3335"/>
                </a:lnTo>
                <a:lnTo>
                  <a:pt x="300604" y="7907"/>
                </a:lnTo>
                <a:lnTo>
                  <a:pt x="259617" y="15443"/>
                </a:lnTo>
                <a:lnTo>
                  <a:pt x="180489" y="46621"/>
                </a:lnTo>
                <a:lnTo>
                  <a:pt x="139935" y="72522"/>
                </a:lnTo>
                <a:lnTo>
                  <a:pt x="103724" y="103848"/>
                </a:lnTo>
                <a:lnTo>
                  <a:pt x="72398" y="140059"/>
                </a:lnTo>
                <a:lnTo>
                  <a:pt x="46497" y="180613"/>
                </a:lnTo>
                <a:lnTo>
                  <a:pt x="26563" y="224968"/>
                </a:lnTo>
                <a:lnTo>
                  <a:pt x="7783" y="300728"/>
                </a:lnTo>
                <a:lnTo>
                  <a:pt x="3212" y="348818"/>
                </a:lnTo>
                <a:lnTo>
                  <a:pt x="864" y="404899"/>
                </a:lnTo>
                <a:lnTo>
                  <a:pt x="0" y="469857"/>
                </a:lnTo>
                <a:lnTo>
                  <a:pt x="0" y="2771690"/>
                </a:lnTo>
                <a:lnTo>
                  <a:pt x="864" y="2836649"/>
                </a:lnTo>
                <a:lnTo>
                  <a:pt x="3212" y="2892730"/>
                </a:lnTo>
                <a:lnTo>
                  <a:pt x="7783" y="2940820"/>
                </a:lnTo>
                <a:lnTo>
                  <a:pt x="15320" y="2981807"/>
                </a:lnTo>
                <a:lnTo>
                  <a:pt x="46497" y="3060935"/>
                </a:lnTo>
                <a:lnTo>
                  <a:pt x="72398" y="3101489"/>
                </a:lnTo>
                <a:lnTo>
                  <a:pt x="103724" y="3137699"/>
                </a:lnTo>
                <a:lnTo>
                  <a:pt x="139935" y="3169026"/>
                </a:lnTo>
                <a:lnTo>
                  <a:pt x="180489" y="3194927"/>
                </a:lnTo>
                <a:lnTo>
                  <a:pt x="224844" y="3214861"/>
                </a:lnTo>
                <a:lnTo>
                  <a:pt x="300604" y="3233641"/>
                </a:lnTo>
                <a:lnTo>
                  <a:pt x="348694" y="3238212"/>
                </a:lnTo>
                <a:lnTo>
                  <a:pt x="404775" y="3240560"/>
                </a:lnTo>
                <a:lnTo>
                  <a:pt x="469733" y="3241424"/>
                </a:lnTo>
                <a:lnTo>
                  <a:pt x="544458" y="3241548"/>
                </a:lnTo>
                <a:lnTo>
                  <a:pt x="3124225" y="3241548"/>
                </a:lnTo>
                <a:lnTo>
                  <a:pt x="3198950" y="3241424"/>
                </a:lnTo>
                <a:lnTo>
                  <a:pt x="3263908" y="3240560"/>
                </a:lnTo>
                <a:lnTo>
                  <a:pt x="3319989" y="3238212"/>
                </a:lnTo>
                <a:lnTo>
                  <a:pt x="3368079" y="3233641"/>
                </a:lnTo>
                <a:lnTo>
                  <a:pt x="3409066" y="3226104"/>
                </a:lnTo>
                <a:lnTo>
                  <a:pt x="3488194" y="3194927"/>
                </a:lnTo>
                <a:lnTo>
                  <a:pt x="3528747" y="3169026"/>
                </a:lnTo>
                <a:lnTo>
                  <a:pt x="3564958" y="3137699"/>
                </a:lnTo>
                <a:lnTo>
                  <a:pt x="3596285" y="3101489"/>
                </a:lnTo>
                <a:lnTo>
                  <a:pt x="3622186" y="3060935"/>
                </a:lnTo>
                <a:lnTo>
                  <a:pt x="3642120" y="3016580"/>
                </a:lnTo>
                <a:lnTo>
                  <a:pt x="3660900" y="2940820"/>
                </a:lnTo>
                <a:lnTo>
                  <a:pt x="3665471" y="2892730"/>
                </a:lnTo>
                <a:lnTo>
                  <a:pt x="3667819" y="2836649"/>
                </a:lnTo>
                <a:lnTo>
                  <a:pt x="3668684" y="2771690"/>
                </a:lnTo>
                <a:lnTo>
                  <a:pt x="3668684" y="469857"/>
                </a:lnTo>
                <a:lnTo>
                  <a:pt x="3667819" y="404899"/>
                </a:lnTo>
                <a:lnTo>
                  <a:pt x="3665471" y="348818"/>
                </a:lnTo>
                <a:lnTo>
                  <a:pt x="3660900" y="300728"/>
                </a:lnTo>
                <a:lnTo>
                  <a:pt x="3653363" y="259740"/>
                </a:lnTo>
                <a:lnTo>
                  <a:pt x="3622186" y="180613"/>
                </a:lnTo>
                <a:lnTo>
                  <a:pt x="3596285" y="140059"/>
                </a:lnTo>
                <a:lnTo>
                  <a:pt x="3564958" y="103848"/>
                </a:lnTo>
                <a:lnTo>
                  <a:pt x="3528747" y="72522"/>
                </a:lnTo>
                <a:lnTo>
                  <a:pt x="3488194" y="46621"/>
                </a:lnTo>
                <a:lnTo>
                  <a:pt x="3443839" y="26687"/>
                </a:lnTo>
                <a:lnTo>
                  <a:pt x="3368079" y="7907"/>
                </a:lnTo>
                <a:lnTo>
                  <a:pt x="3319989" y="3335"/>
                </a:lnTo>
                <a:lnTo>
                  <a:pt x="3263908" y="988"/>
                </a:lnTo>
                <a:lnTo>
                  <a:pt x="3198950" y="123"/>
                </a:lnTo>
                <a:lnTo>
                  <a:pt x="3124225"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4" name="Google Shape;254;p24"/>
          <p:cNvSpPr txBox="1"/>
          <p:nvPr/>
        </p:nvSpPr>
        <p:spPr>
          <a:xfrm>
            <a:off x="5962082" y="7755731"/>
            <a:ext cx="3408679" cy="905510"/>
          </a:xfrm>
          <a:prstGeom prst="rect">
            <a:avLst/>
          </a:prstGeom>
          <a:noFill/>
          <a:ln>
            <a:noFill/>
          </a:ln>
        </p:spPr>
        <p:txBody>
          <a:bodyPr anchorCtr="0" anchor="t" bIns="0" lIns="0" spcFirstLastPara="1" rIns="0" wrap="square" tIns="11425">
            <a:spAutoFit/>
          </a:bodyPr>
          <a:lstStyle/>
          <a:p>
            <a:pPr indent="-157480" lvl="0" marL="169545" marR="5080" rtl="0" algn="l">
              <a:lnSpc>
                <a:spcPct val="111000"/>
              </a:lnSpc>
              <a:spcBef>
                <a:spcPts val="0"/>
              </a:spcBef>
              <a:spcAft>
                <a:spcPts val="0"/>
              </a:spcAft>
              <a:buNone/>
            </a:pPr>
            <a:r>
              <a:rPr lang="en-US" sz="2600">
                <a:latin typeface="Helvetica Neue"/>
                <a:ea typeface="Helvetica Neue"/>
                <a:cs typeface="Helvetica Neue"/>
                <a:sym typeface="Helvetica Neue"/>
              </a:rPr>
              <a:t>Creating a dataframe  from the dictionary</a:t>
            </a:r>
            <a:endParaRPr sz="2600">
              <a:latin typeface="Helvetica Neue"/>
              <a:ea typeface="Helvetica Neue"/>
              <a:cs typeface="Helvetica Neue"/>
              <a:sym typeface="Helvetica Neue"/>
            </a:endParaRPr>
          </a:p>
        </p:txBody>
      </p:sp>
      <p:sp>
        <p:nvSpPr>
          <p:cNvPr id="255" name="Google Shape;255;p24"/>
          <p:cNvSpPr/>
          <p:nvPr/>
        </p:nvSpPr>
        <p:spPr>
          <a:xfrm>
            <a:off x="1075793" y="6600181"/>
            <a:ext cx="3669029" cy="3241675"/>
          </a:xfrm>
          <a:custGeom>
            <a:rect b="b" l="l" r="r" t="t"/>
            <a:pathLst>
              <a:path extrusionOk="0" h="3241675" w="3669029">
                <a:moveTo>
                  <a:pt x="3124225" y="0"/>
                </a:moveTo>
                <a:lnTo>
                  <a:pt x="544458" y="0"/>
                </a:lnTo>
                <a:lnTo>
                  <a:pt x="469733" y="123"/>
                </a:lnTo>
                <a:lnTo>
                  <a:pt x="404775" y="988"/>
                </a:lnTo>
                <a:lnTo>
                  <a:pt x="348694" y="3335"/>
                </a:lnTo>
                <a:lnTo>
                  <a:pt x="300604" y="7907"/>
                </a:lnTo>
                <a:lnTo>
                  <a:pt x="259617" y="15443"/>
                </a:lnTo>
                <a:lnTo>
                  <a:pt x="180489" y="46621"/>
                </a:lnTo>
                <a:lnTo>
                  <a:pt x="139935" y="72522"/>
                </a:lnTo>
                <a:lnTo>
                  <a:pt x="103724" y="103848"/>
                </a:lnTo>
                <a:lnTo>
                  <a:pt x="72398" y="140059"/>
                </a:lnTo>
                <a:lnTo>
                  <a:pt x="46497" y="180613"/>
                </a:lnTo>
                <a:lnTo>
                  <a:pt x="26563" y="224968"/>
                </a:lnTo>
                <a:lnTo>
                  <a:pt x="7783" y="300728"/>
                </a:lnTo>
                <a:lnTo>
                  <a:pt x="3212" y="348818"/>
                </a:lnTo>
                <a:lnTo>
                  <a:pt x="864" y="404899"/>
                </a:lnTo>
                <a:lnTo>
                  <a:pt x="0" y="469857"/>
                </a:lnTo>
                <a:lnTo>
                  <a:pt x="0" y="2771690"/>
                </a:lnTo>
                <a:lnTo>
                  <a:pt x="864" y="2836649"/>
                </a:lnTo>
                <a:lnTo>
                  <a:pt x="3212" y="2892730"/>
                </a:lnTo>
                <a:lnTo>
                  <a:pt x="7783" y="2940820"/>
                </a:lnTo>
                <a:lnTo>
                  <a:pt x="15320" y="2981807"/>
                </a:lnTo>
                <a:lnTo>
                  <a:pt x="46497" y="3060935"/>
                </a:lnTo>
                <a:lnTo>
                  <a:pt x="72398" y="3101489"/>
                </a:lnTo>
                <a:lnTo>
                  <a:pt x="103724" y="3137699"/>
                </a:lnTo>
                <a:lnTo>
                  <a:pt x="139935" y="3169026"/>
                </a:lnTo>
                <a:lnTo>
                  <a:pt x="180489" y="3194927"/>
                </a:lnTo>
                <a:lnTo>
                  <a:pt x="224844" y="3214861"/>
                </a:lnTo>
                <a:lnTo>
                  <a:pt x="300604" y="3233641"/>
                </a:lnTo>
                <a:lnTo>
                  <a:pt x="348694" y="3238212"/>
                </a:lnTo>
                <a:lnTo>
                  <a:pt x="404775" y="3240560"/>
                </a:lnTo>
                <a:lnTo>
                  <a:pt x="469733" y="3241424"/>
                </a:lnTo>
                <a:lnTo>
                  <a:pt x="544458" y="3241548"/>
                </a:lnTo>
                <a:lnTo>
                  <a:pt x="3124225" y="3241548"/>
                </a:lnTo>
                <a:lnTo>
                  <a:pt x="3198950" y="3241424"/>
                </a:lnTo>
                <a:lnTo>
                  <a:pt x="3263908" y="3240560"/>
                </a:lnTo>
                <a:lnTo>
                  <a:pt x="3319989" y="3238212"/>
                </a:lnTo>
                <a:lnTo>
                  <a:pt x="3368079" y="3233641"/>
                </a:lnTo>
                <a:lnTo>
                  <a:pt x="3409066" y="3226104"/>
                </a:lnTo>
                <a:lnTo>
                  <a:pt x="3488194" y="3194927"/>
                </a:lnTo>
                <a:lnTo>
                  <a:pt x="3528747" y="3169026"/>
                </a:lnTo>
                <a:lnTo>
                  <a:pt x="3564958" y="3137699"/>
                </a:lnTo>
                <a:lnTo>
                  <a:pt x="3596285" y="3101489"/>
                </a:lnTo>
                <a:lnTo>
                  <a:pt x="3622186" y="3060935"/>
                </a:lnTo>
                <a:lnTo>
                  <a:pt x="3642120" y="3016580"/>
                </a:lnTo>
                <a:lnTo>
                  <a:pt x="3660900" y="2940820"/>
                </a:lnTo>
                <a:lnTo>
                  <a:pt x="3665471" y="2892730"/>
                </a:lnTo>
                <a:lnTo>
                  <a:pt x="3667819" y="2836649"/>
                </a:lnTo>
                <a:lnTo>
                  <a:pt x="3668684" y="2771690"/>
                </a:lnTo>
                <a:lnTo>
                  <a:pt x="3668684" y="469857"/>
                </a:lnTo>
                <a:lnTo>
                  <a:pt x="3667819" y="404899"/>
                </a:lnTo>
                <a:lnTo>
                  <a:pt x="3665471" y="348818"/>
                </a:lnTo>
                <a:lnTo>
                  <a:pt x="3660900" y="300728"/>
                </a:lnTo>
                <a:lnTo>
                  <a:pt x="3653363" y="259740"/>
                </a:lnTo>
                <a:lnTo>
                  <a:pt x="3622186" y="180613"/>
                </a:lnTo>
                <a:lnTo>
                  <a:pt x="3596285" y="140059"/>
                </a:lnTo>
                <a:lnTo>
                  <a:pt x="3564958" y="103848"/>
                </a:lnTo>
                <a:lnTo>
                  <a:pt x="3528747" y="72522"/>
                </a:lnTo>
                <a:lnTo>
                  <a:pt x="3488194" y="46621"/>
                </a:lnTo>
                <a:lnTo>
                  <a:pt x="3443839" y="26687"/>
                </a:lnTo>
                <a:lnTo>
                  <a:pt x="3368079" y="7907"/>
                </a:lnTo>
                <a:lnTo>
                  <a:pt x="3319989" y="3335"/>
                </a:lnTo>
                <a:lnTo>
                  <a:pt x="3263908" y="988"/>
                </a:lnTo>
                <a:lnTo>
                  <a:pt x="3198950" y="123"/>
                </a:lnTo>
                <a:lnTo>
                  <a:pt x="3124225"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6" name="Google Shape;256;p24"/>
          <p:cNvSpPr txBox="1"/>
          <p:nvPr/>
        </p:nvSpPr>
        <p:spPr>
          <a:xfrm>
            <a:off x="1419784" y="7755731"/>
            <a:ext cx="2981325" cy="905510"/>
          </a:xfrm>
          <a:prstGeom prst="rect">
            <a:avLst/>
          </a:prstGeom>
          <a:noFill/>
          <a:ln>
            <a:noFill/>
          </a:ln>
        </p:spPr>
        <p:txBody>
          <a:bodyPr anchorCtr="0" anchor="t" bIns="0" lIns="0" spcFirstLastPara="1" rIns="0" wrap="square" tIns="11425">
            <a:spAutoFit/>
          </a:bodyPr>
          <a:lstStyle/>
          <a:p>
            <a:pPr indent="-932815" lvl="0" marL="944880" marR="5080" rtl="0" algn="l">
              <a:lnSpc>
                <a:spcPct val="111000"/>
              </a:lnSpc>
              <a:spcBef>
                <a:spcPts val="0"/>
              </a:spcBef>
              <a:spcAft>
                <a:spcPts val="0"/>
              </a:spcAft>
              <a:buNone/>
            </a:pPr>
            <a:r>
              <a:rPr lang="en-US" sz="2600">
                <a:latin typeface="Helvetica Neue"/>
                <a:ea typeface="Helvetica Neue"/>
                <a:cs typeface="Helvetica Neue"/>
                <a:sym typeface="Helvetica Neue"/>
              </a:rPr>
              <a:t>Exporting the data  to CSV</a:t>
            </a:r>
            <a:endParaRPr sz="2600">
              <a:latin typeface="Helvetica Neue"/>
              <a:ea typeface="Helvetica Neue"/>
              <a:cs typeface="Helvetica Neue"/>
              <a:sym typeface="Helvetica Neue"/>
            </a:endParaRPr>
          </a:p>
        </p:txBody>
      </p:sp>
      <p:sp>
        <p:nvSpPr>
          <p:cNvPr id="257" name="Google Shape;257;p24"/>
          <p:cNvSpPr txBox="1"/>
          <p:nvPr/>
        </p:nvSpPr>
        <p:spPr>
          <a:xfrm>
            <a:off x="5836148" y="10310983"/>
            <a:ext cx="8432165" cy="478155"/>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None/>
            </a:pPr>
            <a:r>
              <a:rPr lang="en-US" sz="2950" u="sng">
                <a:solidFill>
                  <a:srgbClr val="00A2FF"/>
                </a:solidFill>
                <a:latin typeface="Helvetica Neue"/>
                <a:ea typeface="Helvetica Neue"/>
                <a:cs typeface="Helvetica Neue"/>
                <a:sym typeface="Helvetica Neue"/>
              </a:rPr>
              <a:t>GitHub URL: Data Collection with Web Scraping</a:t>
            </a:r>
            <a:endParaRPr sz="2950">
              <a:latin typeface="Helvetica Neue"/>
              <a:ea typeface="Helvetica Neue"/>
              <a:cs typeface="Helvetica Neue"/>
              <a:sym typeface="Helvetica Neue"/>
            </a:endParaRPr>
          </a:p>
        </p:txBody>
      </p:sp>
      <p:grpSp>
        <p:nvGrpSpPr>
          <p:cNvPr id="258" name="Google Shape;258;p24"/>
          <p:cNvGrpSpPr/>
          <p:nvPr/>
        </p:nvGrpSpPr>
        <p:grpSpPr>
          <a:xfrm>
            <a:off x="9622325" y="3480724"/>
            <a:ext cx="835025" cy="793750"/>
            <a:chOff x="9622325" y="3480724"/>
            <a:chExt cx="835025" cy="793750"/>
          </a:xfrm>
        </p:grpSpPr>
        <p:sp>
          <p:nvSpPr>
            <p:cNvPr id="259" name="Google Shape;259;p24"/>
            <p:cNvSpPr/>
            <p:nvPr/>
          </p:nvSpPr>
          <p:spPr>
            <a:xfrm>
              <a:off x="9622325" y="3480724"/>
              <a:ext cx="835025" cy="793750"/>
            </a:xfrm>
            <a:custGeom>
              <a:rect b="b" l="l" r="r" t="t"/>
              <a:pathLst>
                <a:path extrusionOk="0" h="793750" w="835025">
                  <a:moveTo>
                    <a:pt x="469134" y="0"/>
                  </a:moveTo>
                  <a:lnTo>
                    <a:pt x="469134" y="269861"/>
                  </a:lnTo>
                  <a:lnTo>
                    <a:pt x="0" y="269861"/>
                  </a:lnTo>
                  <a:lnTo>
                    <a:pt x="0" y="523848"/>
                  </a:lnTo>
                  <a:lnTo>
                    <a:pt x="469134" y="523848"/>
                  </a:lnTo>
                  <a:lnTo>
                    <a:pt x="469134" y="793710"/>
                  </a:lnTo>
                  <a:lnTo>
                    <a:pt x="834912" y="396855"/>
                  </a:lnTo>
                  <a:lnTo>
                    <a:pt x="469134"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0" name="Google Shape;260;p24"/>
            <p:cNvSpPr/>
            <p:nvPr/>
          </p:nvSpPr>
          <p:spPr>
            <a:xfrm>
              <a:off x="9622325" y="3480724"/>
              <a:ext cx="835025" cy="793750"/>
            </a:xfrm>
            <a:custGeom>
              <a:rect b="b" l="l" r="r" t="t"/>
              <a:pathLst>
                <a:path extrusionOk="0" h="793750" w="835025">
                  <a:moveTo>
                    <a:pt x="469133" y="523849"/>
                  </a:moveTo>
                  <a:lnTo>
                    <a:pt x="469133" y="793711"/>
                  </a:lnTo>
                  <a:lnTo>
                    <a:pt x="834912" y="396855"/>
                  </a:lnTo>
                  <a:lnTo>
                    <a:pt x="469133" y="0"/>
                  </a:lnTo>
                  <a:lnTo>
                    <a:pt x="469133" y="269861"/>
                  </a:lnTo>
                  <a:lnTo>
                    <a:pt x="0" y="269861"/>
                  </a:lnTo>
                  <a:lnTo>
                    <a:pt x="0" y="523849"/>
                  </a:lnTo>
                  <a:lnTo>
                    <a:pt x="469133" y="523849"/>
                  </a:lnTo>
                  <a:close/>
                </a:path>
              </a:pathLst>
            </a:custGeom>
            <a:noFill/>
            <a:ln cap="flat" cmpd="sng" w="52350">
              <a:solidFill>
                <a:srgbClr val="D5D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261" name="Google Shape;261;p24"/>
          <p:cNvGrpSpPr/>
          <p:nvPr/>
        </p:nvGrpSpPr>
        <p:grpSpPr>
          <a:xfrm>
            <a:off x="4866087" y="3480724"/>
            <a:ext cx="835025" cy="793750"/>
            <a:chOff x="4866087" y="3480724"/>
            <a:chExt cx="835025" cy="793750"/>
          </a:xfrm>
        </p:grpSpPr>
        <p:sp>
          <p:nvSpPr>
            <p:cNvPr id="262" name="Google Shape;262;p24"/>
            <p:cNvSpPr/>
            <p:nvPr/>
          </p:nvSpPr>
          <p:spPr>
            <a:xfrm>
              <a:off x="4866087" y="3480724"/>
              <a:ext cx="835025" cy="793750"/>
            </a:xfrm>
            <a:custGeom>
              <a:rect b="b" l="l" r="r" t="t"/>
              <a:pathLst>
                <a:path extrusionOk="0" h="793750" w="835025">
                  <a:moveTo>
                    <a:pt x="469133" y="0"/>
                  </a:moveTo>
                  <a:lnTo>
                    <a:pt x="469133" y="269860"/>
                  </a:lnTo>
                  <a:lnTo>
                    <a:pt x="0" y="269860"/>
                  </a:lnTo>
                  <a:lnTo>
                    <a:pt x="0" y="523848"/>
                  </a:lnTo>
                  <a:lnTo>
                    <a:pt x="469133" y="523848"/>
                  </a:lnTo>
                  <a:lnTo>
                    <a:pt x="469133" y="793710"/>
                  </a:lnTo>
                  <a:lnTo>
                    <a:pt x="834912" y="396854"/>
                  </a:lnTo>
                  <a:lnTo>
                    <a:pt x="469133"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3" name="Google Shape;263;p24"/>
            <p:cNvSpPr/>
            <p:nvPr/>
          </p:nvSpPr>
          <p:spPr>
            <a:xfrm>
              <a:off x="4866087" y="3480724"/>
              <a:ext cx="835025" cy="793750"/>
            </a:xfrm>
            <a:custGeom>
              <a:rect b="b" l="l" r="r" t="t"/>
              <a:pathLst>
                <a:path extrusionOk="0" h="793750" w="835025">
                  <a:moveTo>
                    <a:pt x="469133" y="523849"/>
                  </a:moveTo>
                  <a:lnTo>
                    <a:pt x="469133" y="793711"/>
                  </a:lnTo>
                  <a:lnTo>
                    <a:pt x="834912" y="396855"/>
                  </a:lnTo>
                  <a:lnTo>
                    <a:pt x="469133" y="0"/>
                  </a:lnTo>
                  <a:lnTo>
                    <a:pt x="469133" y="269861"/>
                  </a:lnTo>
                  <a:lnTo>
                    <a:pt x="0" y="269861"/>
                  </a:lnTo>
                  <a:lnTo>
                    <a:pt x="0" y="523849"/>
                  </a:lnTo>
                  <a:lnTo>
                    <a:pt x="469133" y="523849"/>
                  </a:lnTo>
                  <a:close/>
                </a:path>
              </a:pathLst>
            </a:custGeom>
            <a:noFill/>
            <a:ln cap="flat" cmpd="sng" w="52350">
              <a:solidFill>
                <a:srgbClr val="D5D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264" name="Google Shape;264;p24"/>
          <p:cNvGrpSpPr/>
          <p:nvPr/>
        </p:nvGrpSpPr>
        <p:grpSpPr>
          <a:xfrm>
            <a:off x="14633260" y="3527337"/>
            <a:ext cx="721361" cy="702945"/>
            <a:chOff x="14633260" y="3527337"/>
            <a:chExt cx="721361" cy="702945"/>
          </a:xfrm>
        </p:grpSpPr>
        <p:sp>
          <p:nvSpPr>
            <p:cNvPr id="265" name="Google Shape;265;p24"/>
            <p:cNvSpPr/>
            <p:nvPr/>
          </p:nvSpPr>
          <p:spPr>
            <a:xfrm>
              <a:off x="14633261" y="3527337"/>
              <a:ext cx="721360" cy="702945"/>
            </a:xfrm>
            <a:custGeom>
              <a:rect b="b" l="l" r="r" t="t"/>
              <a:pathLst>
                <a:path extrusionOk="0" h="702945" w="721359">
                  <a:moveTo>
                    <a:pt x="163262" y="0"/>
                  </a:moveTo>
                  <a:lnTo>
                    <a:pt x="0" y="194565"/>
                  </a:lnTo>
                  <a:lnTo>
                    <a:pt x="359381" y="496118"/>
                  </a:lnTo>
                  <a:lnTo>
                    <a:pt x="185921" y="702845"/>
                  </a:lnTo>
                  <a:lnTo>
                    <a:pt x="721213" y="633954"/>
                  </a:lnTo>
                  <a:lnTo>
                    <a:pt x="696104" y="94827"/>
                  </a:lnTo>
                  <a:lnTo>
                    <a:pt x="522643" y="301553"/>
                  </a:lnTo>
                  <a:lnTo>
                    <a:pt x="163262"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6" name="Google Shape;266;p24"/>
            <p:cNvSpPr/>
            <p:nvPr/>
          </p:nvSpPr>
          <p:spPr>
            <a:xfrm>
              <a:off x="14633260" y="3527337"/>
              <a:ext cx="721360" cy="702945"/>
            </a:xfrm>
            <a:custGeom>
              <a:rect b="b" l="l" r="r" t="t"/>
              <a:pathLst>
                <a:path extrusionOk="0" h="702945" w="721359">
                  <a:moveTo>
                    <a:pt x="359377" y="496119"/>
                  </a:moveTo>
                  <a:lnTo>
                    <a:pt x="185913" y="702845"/>
                  </a:lnTo>
                  <a:lnTo>
                    <a:pt x="721210" y="633954"/>
                  </a:lnTo>
                  <a:lnTo>
                    <a:pt x="696101" y="94827"/>
                  </a:lnTo>
                  <a:lnTo>
                    <a:pt x="522637" y="301553"/>
                  </a:lnTo>
                  <a:lnTo>
                    <a:pt x="163260" y="0"/>
                  </a:lnTo>
                  <a:lnTo>
                    <a:pt x="0" y="194565"/>
                  </a:lnTo>
                  <a:lnTo>
                    <a:pt x="359377" y="496119"/>
                  </a:lnTo>
                  <a:close/>
                </a:path>
              </a:pathLst>
            </a:custGeom>
            <a:noFill/>
            <a:ln cap="flat" cmpd="sng" w="52350">
              <a:solidFill>
                <a:srgbClr val="D5D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267" name="Google Shape;267;p24"/>
          <p:cNvGrpSpPr/>
          <p:nvPr/>
        </p:nvGrpSpPr>
        <p:grpSpPr>
          <a:xfrm>
            <a:off x="4866087" y="7824099"/>
            <a:ext cx="835025" cy="793750"/>
            <a:chOff x="4866087" y="7824099"/>
            <a:chExt cx="835025" cy="793750"/>
          </a:xfrm>
        </p:grpSpPr>
        <p:sp>
          <p:nvSpPr>
            <p:cNvPr id="268" name="Google Shape;268;p24"/>
            <p:cNvSpPr/>
            <p:nvPr/>
          </p:nvSpPr>
          <p:spPr>
            <a:xfrm>
              <a:off x="4866087" y="7824099"/>
              <a:ext cx="835025" cy="793750"/>
            </a:xfrm>
            <a:custGeom>
              <a:rect b="b" l="l" r="r" t="t"/>
              <a:pathLst>
                <a:path extrusionOk="0" h="793750" w="835025">
                  <a:moveTo>
                    <a:pt x="365778" y="0"/>
                  </a:moveTo>
                  <a:lnTo>
                    <a:pt x="0" y="396855"/>
                  </a:lnTo>
                  <a:lnTo>
                    <a:pt x="365778" y="793711"/>
                  </a:lnTo>
                  <a:lnTo>
                    <a:pt x="365778" y="523850"/>
                  </a:lnTo>
                  <a:lnTo>
                    <a:pt x="834912" y="523850"/>
                  </a:lnTo>
                  <a:lnTo>
                    <a:pt x="834912" y="269861"/>
                  </a:lnTo>
                  <a:lnTo>
                    <a:pt x="365778" y="269861"/>
                  </a:lnTo>
                  <a:lnTo>
                    <a:pt x="365778"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9" name="Google Shape;269;p24"/>
            <p:cNvSpPr/>
            <p:nvPr/>
          </p:nvSpPr>
          <p:spPr>
            <a:xfrm>
              <a:off x="4866087" y="7824099"/>
              <a:ext cx="835025" cy="793750"/>
            </a:xfrm>
            <a:custGeom>
              <a:rect b="b" l="l" r="r" t="t"/>
              <a:pathLst>
                <a:path extrusionOk="0" h="793750" w="835025">
                  <a:moveTo>
                    <a:pt x="365778" y="523849"/>
                  </a:moveTo>
                  <a:lnTo>
                    <a:pt x="365778" y="793711"/>
                  </a:lnTo>
                  <a:lnTo>
                    <a:pt x="0" y="396855"/>
                  </a:lnTo>
                  <a:lnTo>
                    <a:pt x="365778" y="0"/>
                  </a:lnTo>
                  <a:lnTo>
                    <a:pt x="365778" y="269861"/>
                  </a:lnTo>
                  <a:lnTo>
                    <a:pt x="834912" y="269861"/>
                  </a:lnTo>
                  <a:lnTo>
                    <a:pt x="834912" y="523849"/>
                  </a:lnTo>
                  <a:lnTo>
                    <a:pt x="365778" y="523849"/>
                  </a:lnTo>
                  <a:close/>
                </a:path>
              </a:pathLst>
            </a:custGeom>
            <a:noFill/>
            <a:ln cap="flat" cmpd="sng" w="52350">
              <a:solidFill>
                <a:srgbClr val="D5D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270" name="Google Shape;270;p24"/>
          <p:cNvGrpSpPr/>
          <p:nvPr/>
        </p:nvGrpSpPr>
        <p:grpSpPr>
          <a:xfrm>
            <a:off x="9631749" y="7824099"/>
            <a:ext cx="835025" cy="793750"/>
            <a:chOff x="9631749" y="7824099"/>
            <a:chExt cx="835025" cy="793750"/>
          </a:xfrm>
        </p:grpSpPr>
        <p:sp>
          <p:nvSpPr>
            <p:cNvPr id="271" name="Google Shape;271;p24"/>
            <p:cNvSpPr/>
            <p:nvPr/>
          </p:nvSpPr>
          <p:spPr>
            <a:xfrm>
              <a:off x="9631749" y="7824099"/>
              <a:ext cx="835025" cy="793750"/>
            </a:xfrm>
            <a:custGeom>
              <a:rect b="b" l="l" r="r" t="t"/>
              <a:pathLst>
                <a:path extrusionOk="0" h="793750" w="835025">
                  <a:moveTo>
                    <a:pt x="365779" y="0"/>
                  </a:moveTo>
                  <a:lnTo>
                    <a:pt x="0" y="396855"/>
                  </a:lnTo>
                  <a:lnTo>
                    <a:pt x="365779" y="793711"/>
                  </a:lnTo>
                  <a:lnTo>
                    <a:pt x="365779" y="523850"/>
                  </a:lnTo>
                  <a:lnTo>
                    <a:pt x="834912" y="523850"/>
                  </a:lnTo>
                  <a:lnTo>
                    <a:pt x="834912" y="269861"/>
                  </a:lnTo>
                  <a:lnTo>
                    <a:pt x="365779" y="269861"/>
                  </a:lnTo>
                  <a:lnTo>
                    <a:pt x="365779"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2" name="Google Shape;272;p24"/>
            <p:cNvSpPr/>
            <p:nvPr/>
          </p:nvSpPr>
          <p:spPr>
            <a:xfrm>
              <a:off x="9631749" y="7824099"/>
              <a:ext cx="835025" cy="793750"/>
            </a:xfrm>
            <a:custGeom>
              <a:rect b="b" l="l" r="r" t="t"/>
              <a:pathLst>
                <a:path extrusionOk="0" h="793750" w="835025">
                  <a:moveTo>
                    <a:pt x="365778" y="523849"/>
                  </a:moveTo>
                  <a:lnTo>
                    <a:pt x="365778" y="793711"/>
                  </a:lnTo>
                  <a:lnTo>
                    <a:pt x="0" y="396855"/>
                  </a:lnTo>
                  <a:lnTo>
                    <a:pt x="365778" y="0"/>
                  </a:lnTo>
                  <a:lnTo>
                    <a:pt x="365778" y="269861"/>
                  </a:lnTo>
                  <a:lnTo>
                    <a:pt x="834912" y="269861"/>
                  </a:lnTo>
                  <a:lnTo>
                    <a:pt x="834912" y="523849"/>
                  </a:lnTo>
                  <a:lnTo>
                    <a:pt x="365778" y="523849"/>
                  </a:lnTo>
                  <a:close/>
                </a:path>
              </a:pathLst>
            </a:custGeom>
            <a:noFill/>
            <a:ln cap="flat" cmpd="sng" w="52350">
              <a:solidFill>
                <a:srgbClr val="D5D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273" name="Google Shape;273;p24"/>
          <p:cNvGrpSpPr/>
          <p:nvPr/>
        </p:nvGrpSpPr>
        <p:grpSpPr>
          <a:xfrm>
            <a:off x="14623653" y="7870713"/>
            <a:ext cx="721366" cy="702945"/>
            <a:chOff x="14623653" y="7870713"/>
            <a:chExt cx="721366" cy="702945"/>
          </a:xfrm>
        </p:grpSpPr>
        <p:sp>
          <p:nvSpPr>
            <p:cNvPr id="274" name="Google Shape;274;p24"/>
            <p:cNvSpPr/>
            <p:nvPr/>
          </p:nvSpPr>
          <p:spPr>
            <a:xfrm>
              <a:off x="14623659" y="7870713"/>
              <a:ext cx="721360" cy="702945"/>
            </a:xfrm>
            <a:custGeom>
              <a:rect b="b" l="l" r="r" t="t"/>
              <a:pathLst>
                <a:path extrusionOk="0" h="702945" w="721359">
                  <a:moveTo>
                    <a:pt x="557951" y="0"/>
                  </a:moveTo>
                  <a:lnTo>
                    <a:pt x="198569" y="301553"/>
                  </a:lnTo>
                  <a:lnTo>
                    <a:pt x="25109" y="94827"/>
                  </a:lnTo>
                  <a:lnTo>
                    <a:pt x="0" y="633954"/>
                  </a:lnTo>
                  <a:lnTo>
                    <a:pt x="535292" y="702845"/>
                  </a:lnTo>
                  <a:lnTo>
                    <a:pt x="361831" y="496118"/>
                  </a:lnTo>
                  <a:lnTo>
                    <a:pt x="721203" y="194565"/>
                  </a:lnTo>
                  <a:lnTo>
                    <a:pt x="557951" y="0"/>
                  </a:lnTo>
                  <a:close/>
                </a:path>
              </a:pathLst>
            </a:custGeom>
            <a:solidFill>
              <a:srgbClr val="D5D5D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75" name="Google Shape;275;p24"/>
            <p:cNvSpPr/>
            <p:nvPr/>
          </p:nvSpPr>
          <p:spPr>
            <a:xfrm>
              <a:off x="14623653" y="7870713"/>
              <a:ext cx="721360" cy="702945"/>
            </a:xfrm>
            <a:custGeom>
              <a:rect b="b" l="l" r="r" t="t"/>
              <a:pathLst>
                <a:path extrusionOk="0" h="702945" w="721359">
                  <a:moveTo>
                    <a:pt x="361832" y="496119"/>
                  </a:moveTo>
                  <a:lnTo>
                    <a:pt x="535296" y="702845"/>
                  </a:lnTo>
                  <a:lnTo>
                    <a:pt x="0" y="633954"/>
                  </a:lnTo>
                  <a:lnTo>
                    <a:pt x="25108" y="94827"/>
                  </a:lnTo>
                  <a:lnTo>
                    <a:pt x="198572" y="301553"/>
                  </a:lnTo>
                  <a:lnTo>
                    <a:pt x="557950" y="0"/>
                  </a:lnTo>
                  <a:lnTo>
                    <a:pt x="721210" y="194565"/>
                  </a:lnTo>
                  <a:lnTo>
                    <a:pt x="361832" y="496119"/>
                  </a:lnTo>
                  <a:close/>
                </a:path>
              </a:pathLst>
            </a:custGeom>
            <a:noFill/>
            <a:ln cap="flat" cmpd="sng" w="52350">
              <a:solidFill>
                <a:srgbClr val="D5D5D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